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81" r:id="rId5"/>
  </p:sldMasterIdLst>
  <p:notesMasterIdLst>
    <p:notesMasterId r:id="rId73"/>
  </p:notesMasterIdLst>
  <p:handoutMasterIdLst>
    <p:handoutMasterId r:id="rId74"/>
  </p:handoutMasterIdLst>
  <p:sldIdLst>
    <p:sldId id="282" r:id="rId6"/>
    <p:sldId id="257" r:id="rId7"/>
    <p:sldId id="1311" r:id="rId8"/>
    <p:sldId id="849" r:id="rId9"/>
    <p:sldId id="262" r:id="rId10"/>
    <p:sldId id="2213" r:id="rId11"/>
    <p:sldId id="2214" r:id="rId12"/>
    <p:sldId id="410" r:id="rId13"/>
    <p:sldId id="1524" r:id="rId14"/>
    <p:sldId id="350" r:id="rId15"/>
    <p:sldId id="2215" r:id="rId16"/>
    <p:sldId id="256" r:id="rId17"/>
    <p:sldId id="284" r:id="rId18"/>
    <p:sldId id="825" r:id="rId19"/>
    <p:sldId id="2234" r:id="rId20"/>
    <p:sldId id="1222" r:id="rId21"/>
    <p:sldId id="2236" r:id="rId22"/>
    <p:sldId id="2260" r:id="rId23"/>
    <p:sldId id="2259" r:id="rId24"/>
    <p:sldId id="2239" r:id="rId25"/>
    <p:sldId id="2242" r:id="rId26"/>
    <p:sldId id="2241" r:id="rId27"/>
    <p:sldId id="2243" r:id="rId28"/>
    <p:sldId id="2244" r:id="rId29"/>
    <p:sldId id="2245" r:id="rId30"/>
    <p:sldId id="982" r:id="rId31"/>
    <p:sldId id="1850" r:id="rId32"/>
    <p:sldId id="2258" r:id="rId33"/>
    <p:sldId id="2247" r:id="rId34"/>
    <p:sldId id="2248" r:id="rId35"/>
    <p:sldId id="2275" r:id="rId36"/>
    <p:sldId id="2262" r:id="rId37"/>
    <p:sldId id="2261" r:id="rId38"/>
    <p:sldId id="1834" r:id="rId39"/>
    <p:sldId id="2277" r:id="rId40"/>
    <p:sldId id="2278" r:id="rId41"/>
    <p:sldId id="2279" r:id="rId42"/>
    <p:sldId id="2280" r:id="rId43"/>
    <p:sldId id="2281" r:id="rId44"/>
    <p:sldId id="2282" r:id="rId45"/>
    <p:sldId id="2283" r:id="rId46"/>
    <p:sldId id="2284" r:id="rId47"/>
    <p:sldId id="2285" r:id="rId48"/>
    <p:sldId id="2290" r:id="rId49"/>
    <p:sldId id="2291" r:id="rId50"/>
    <p:sldId id="997" r:id="rId51"/>
    <p:sldId id="381" r:id="rId52"/>
    <p:sldId id="2265" r:id="rId53"/>
    <p:sldId id="2264" r:id="rId54"/>
    <p:sldId id="2266" r:id="rId55"/>
    <p:sldId id="2267" r:id="rId56"/>
    <p:sldId id="2268" r:id="rId57"/>
    <p:sldId id="2269" r:id="rId58"/>
    <p:sldId id="2270" r:id="rId59"/>
    <p:sldId id="2271" r:id="rId60"/>
    <p:sldId id="2272" r:id="rId61"/>
    <p:sldId id="2273" r:id="rId62"/>
    <p:sldId id="2274" r:id="rId63"/>
    <p:sldId id="2293" r:id="rId64"/>
    <p:sldId id="1595" r:id="rId65"/>
    <p:sldId id="2292" r:id="rId66"/>
    <p:sldId id="311" r:id="rId67"/>
    <p:sldId id="277" r:id="rId68"/>
    <p:sldId id="1221" r:id="rId69"/>
    <p:sldId id="288" r:id="rId70"/>
    <p:sldId id="279" r:id="rId71"/>
    <p:sldId id="278"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35D"/>
    <a:srgbClr val="42C1BD"/>
    <a:srgbClr val="FF735E"/>
    <a:srgbClr val="FD7C62"/>
    <a:srgbClr val="19929B"/>
    <a:srgbClr val="5960AB"/>
    <a:srgbClr val="D4EEEE"/>
    <a:srgbClr val="F4BA00"/>
    <a:srgbClr val="FF745F"/>
    <a:srgbClr val="EDEC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660B408-B3CF-4A94-85FC-2B1E0A45F4A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56" autoAdjust="0"/>
    <p:restoredTop sz="91738" autoAdjust="0"/>
  </p:normalViewPr>
  <p:slideViewPr>
    <p:cSldViewPr snapToGrid="0">
      <p:cViewPr varScale="1">
        <p:scale>
          <a:sx n="185" d="100"/>
          <a:sy n="185" d="100"/>
        </p:scale>
        <p:origin x="224" y="176"/>
      </p:cViewPr>
      <p:guideLst>
        <p:guide orient="horz" pos="2160"/>
        <p:guide pos="3840"/>
      </p:guideLst>
    </p:cSldViewPr>
  </p:slideViewPr>
  <p:outlineViewPr>
    <p:cViewPr>
      <p:scale>
        <a:sx n="33" d="100"/>
        <a:sy n="33" d="100"/>
      </p:scale>
      <p:origin x="0" y="0"/>
    </p:cViewPr>
    <p:sldLst>
      <p:sld r:id="rId1" collapse="1"/>
    </p:sldLst>
  </p:outlineViewPr>
  <p:notesTextViewPr>
    <p:cViewPr>
      <p:scale>
        <a:sx n="150" d="100"/>
        <a:sy n="150" d="100"/>
      </p:scale>
      <p:origin x="0" y="0"/>
    </p:cViewPr>
  </p:notesTextViewPr>
  <p:sorterViewPr>
    <p:cViewPr>
      <p:scale>
        <a:sx n="66" d="100"/>
        <a:sy n="66" d="100"/>
      </p:scale>
      <p:origin x="0" y="0"/>
    </p:cViewPr>
  </p:sorterViewPr>
  <p:notesViewPr>
    <p:cSldViewPr snapToGrid="0">
      <p:cViewPr>
        <p:scale>
          <a:sx n="100" d="100"/>
          <a:sy n="100" d="100"/>
        </p:scale>
        <p:origin x="6184" y="17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Master" Target="slideMasters/slideMaster1.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s>
</file>

<file path=ppt/_rels/viewProps.xml.rels><?xml version="1.0" encoding="UTF-8" standalone="yes"?>
<Relationships xmlns="http://schemas.openxmlformats.org/package/2006/relationships"><Relationship Id="rId1" Type="http://schemas.openxmlformats.org/officeDocument/2006/relationships/slide" Target="slides/slide4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lymon Ahmed" userId="2d62857d-45dd-4d93-b7c2-e9be417fc268" providerId="ADAL" clId="{AB59EA5C-1843-384F-A8AB-4539C1FC9292}"/>
    <pc:docChg chg="undo redo custSel addSld delSld modSld sldOrd modMainMaster">
      <pc:chgData name="Slymon Ahmed" userId="2d62857d-45dd-4d93-b7c2-e9be417fc268" providerId="ADAL" clId="{AB59EA5C-1843-384F-A8AB-4539C1FC9292}" dt="2020-01-07T19:23:53.324" v="7551"/>
      <pc:docMkLst>
        <pc:docMk/>
      </pc:docMkLst>
      <pc:sldChg chg="modSp modNotesTx">
        <pc:chgData name="Slymon Ahmed" userId="2d62857d-45dd-4d93-b7c2-e9be417fc268" providerId="ADAL" clId="{AB59EA5C-1843-384F-A8AB-4539C1FC9292}" dt="2020-01-07T01:03:35.959" v="6665" actId="20577"/>
        <pc:sldMkLst>
          <pc:docMk/>
          <pc:sldMk cId="248156804" sldId="256"/>
        </pc:sldMkLst>
        <pc:spChg chg="mod">
          <ac:chgData name="Slymon Ahmed" userId="2d62857d-45dd-4d93-b7c2-e9be417fc268" providerId="ADAL" clId="{AB59EA5C-1843-384F-A8AB-4539C1FC9292}" dt="2019-12-30T23:09:01.164" v="10" actId="207"/>
          <ac:spMkLst>
            <pc:docMk/>
            <pc:sldMk cId="248156804" sldId="256"/>
            <ac:spMk id="9" creationId="{00000000-0000-0000-0000-000000000000}"/>
          </ac:spMkLst>
        </pc:spChg>
        <pc:spChg chg="mod">
          <ac:chgData name="Slymon Ahmed" userId="2d62857d-45dd-4d93-b7c2-e9be417fc268" providerId="ADAL" clId="{AB59EA5C-1843-384F-A8AB-4539C1FC9292}" dt="2020-01-03T23:26:30.901" v="4305" actId="20577"/>
          <ac:spMkLst>
            <pc:docMk/>
            <pc:sldMk cId="248156804" sldId="256"/>
            <ac:spMk id="11" creationId="{00000000-0000-0000-0000-000000000000}"/>
          </ac:spMkLst>
        </pc:spChg>
        <pc:spChg chg="mod">
          <ac:chgData name="Slymon Ahmed" userId="2d62857d-45dd-4d93-b7c2-e9be417fc268" providerId="ADAL" clId="{AB59EA5C-1843-384F-A8AB-4539C1FC9292}" dt="2020-01-03T23:26:44.653" v="4310" actId="20577"/>
          <ac:spMkLst>
            <pc:docMk/>
            <pc:sldMk cId="248156804" sldId="256"/>
            <ac:spMk id="14" creationId="{00000000-0000-0000-0000-000000000000}"/>
          </ac:spMkLst>
        </pc:spChg>
        <pc:spChg chg="mod">
          <ac:chgData name="Slymon Ahmed" userId="2d62857d-45dd-4d93-b7c2-e9be417fc268" providerId="ADAL" clId="{AB59EA5C-1843-384F-A8AB-4539C1FC9292}" dt="2020-01-02T19:26:29.677" v="1099" actId="20577"/>
          <ac:spMkLst>
            <pc:docMk/>
            <pc:sldMk cId="248156804" sldId="256"/>
            <ac:spMk id="17" creationId="{00000000-0000-0000-0000-000000000000}"/>
          </ac:spMkLst>
        </pc:spChg>
        <pc:spChg chg="mod">
          <ac:chgData name="Slymon Ahmed" userId="2d62857d-45dd-4d93-b7c2-e9be417fc268" providerId="ADAL" clId="{AB59EA5C-1843-384F-A8AB-4539C1FC9292}" dt="2020-01-03T23:27:15.841" v="4343" actId="207"/>
          <ac:spMkLst>
            <pc:docMk/>
            <pc:sldMk cId="248156804" sldId="256"/>
            <ac:spMk id="18" creationId="{00000000-0000-0000-0000-000000000000}"/>
          </ac:spMkLst>
        </pc:spChg>
        <pc:spChg chg="mod">
          <ac:chgData name="Slymon Ahmed" userId="2d62857d-45dd-4d93-b7c2-e9be417fc268" providerId="ADAL" clId="{AB59EA5C-1843-384F-A8AB-4539C1FC9292}" dt="2019-12-30T23:08:24.258" v="3" actId="20577"/>
          <ac:spMkLst>
            <pc:docMk/>
            <pc:sldMk cId="248156804" sldId="256"/>
            <ac:spMk id="23" creationId="{00000000-0000-0000-0000-000000000000}"/>
          </ac:spMkLst>
        </pc:spChg>
      </pc:sldChg>
      <pc:sldChg chg="addSp delSp modSp modAnim modNotesTx">
        <pc:chgData name="Slymon Ahmed" userId="2d62857d-45dd-4d93-b7c2-e9be417fc268" providerId="ADAL" clId="{AB59EA5C-1843-384F-A8AB-4539C1FC9292}" dt="2020-01-07T18:40:28.771" v="7200" actId="20577"/>
        <pc:sldMkLst>
          <pc:docMk/>
          <pc:sldMk cId="59641942" sldId="257"/>
        </pc:sldMkLst>
        <pc:spChg chg="mod">
          <ac:chgData name="Slymon Ahmed" userId="2d62857d-45dd-4d93-b7c2-e9be417fc268" providerId="ADAL" clId="{AB59EA5C-1843-384F-A8AB-4539C1FC9292}" dt="2020-01-07T18:39:53.858" v="7175" actId="1076"/>
          <ac:spMkLst>
            <pc:docMk/>
            <pc:sldMk cId="59641942" sldId="257"/>
            <ac:spMk id="9" creationId="{00000000-0000-0000-0000-000000000000}"/>
          </ac:spMkLst>
        </pc:spChg>
        <pc:spChg chg="mod">
          <ac:chgData name="Slymon Ahmed" userId="2d62857d-45dd-4d93-b7c2-e9be417fc268" providerId="ADAL" clId="{AB59EA5C-1843-384F-A8AB-4539C1FC9292}" dt="2020-01-07T18:40:28.771" v="7200" actId="20577"/>
          <ac:spMkLst>
            <pc:docMk/>
            <pc:sldMk cId="59641942" sldId="257"/>
            <ac:spMk id="17" creationId="{09722D46-C876-6D42-BAB1-33808E254F1E}"/>
          </ac:spMkLst>
        </pc:spChg>
        <pc:grpChg chg="del">
          <ac:chgData name="Slymon Ahmed" userId="2d62857d-45dd-4d93-b7c2-e9be417fc268" providerId="ADAL" clId="{AB59EA5C-1843-384F-A8AB-4539C1FC9292}" dt="2020-01-06T16:18:49.543" v="5022" actId="478"/>
          <ac:grpSpMkLst>
            <pc:docMk/>
            <pc:sldMk cId="59641942" sldId="257"/>
            <ac:grpSpMk id="7" creationId="{9466457B-BC0D-49D5-84DD-A963E28D0CED}"/>
          </ac:grpSpMkLst>
        </pc:grpChg>
        <pc:grpChg chg="add mod">
          <ac:chgData name="Slymon Ahmed" userId="2d62857d-45dd-4d93-b7c2-e9be417fc268" providerId="ADAL" clId="{AB59EA5C-1843-384F-A8AB-4539C1FC9292}" dt="2020-01-06T16:19:00.783" v="5031" actId="1076"/>
          <ac:grpSpMkLst>
            <pc:docMk/>
            <pc:sldMk cId="59641942" sldId="257"/>
            <ac:grpSpMk id="16" creationId="{40E44781-C56F-8649-87C0-00C67186C967}"/>
          </ac:grpSpMkLst>
        </pc:grpChg>
      </pc:sldChg>
      <pc:sldChg chg="del">
        <pc:chgData name="Slymon Ahmed" userId="2d62857d-45dd-4d93-b7c2-e9be417fc268" providerId="ADAL" clId="{AB59EA5C-1843-384F-A8AB-4539C1FC9292}" dt="2020-01-07T01:01:11.418" v="6619" actId="2696"/>
        <pc:sldMkLst>
          <pc:docMk/>
          <pc:sldMk cId="1947181573" sldId="264"/>
        </pc:sldMkLst>
      </pc:sldChg>
      <pc:sldChg chg="modSp">
        <pc:chgData name="Slymon Ahmed" userId="2d62857d-45dd-4d93-b7c2-e9be417fc268" providerId="ADAL" clId="{AB59EA5C-1843-384F-A8AB-4539C1FC9292}" dt="2020-01-07T18:58:55.293" v="7354" actId="1076"/>
        <pc:sldMkLst>
          <pc:docMk/>
          <pc:sldMk cId="2418857592" sldId="277"/>
        </pc:sldMkLst>
        <pc:spChg chg="mod">
          <ac:chgData name="Slymon Ahmed" userId="2d62857d-45dd-4d93-b7c2-e9be417fc268" providerId="ADAL" clId="{AB59EA5C-1843-384F-A8AB-4539C1FC9292}" dt="2020-01-07T18:58:55.293" v="7354" actId="1076"/>
          <ac:spMkLst>
            <pc:docMk/>
            <pc:sldMk cId="2418857592" sldId="277"/>
            <ac:spMk id="7" creationId="{42088CAF-10D4-4E23-B5A6-E8A0009AC027}"/>
          </ac:spMkLst>
        </pc:spChg>
        <pc:picChg chg="mod">
          <ac:chgData name="Slymon Ahmed" userId="2d62857d-45dd-4d93-b7c2-e9be417fc268" providerId="ADAL" clId="{AB59EA5C-1843-384F-A8AB-4539C1FC9292}" dt="2020-01-07T16:39:24.123" v="6778" actId="14100"/>
          <ac:picMkLst>
            <pc:docMk/>
            <pc:sldMk cId="2418857592" sldId="277"/>
            <ac:picMk id="12" creationId="{495C7C6A-6EEF-CA43-A4A6-62CE9B02CD77}"/>
          </ac:picMkLst>
        </pc:picChg>
      </pc:sldChg>
      <pc:sldChg chg="modNotesTx">
        <pc:chgData name="Slymon Ahmed" userId="2d62857d-45dd-4d93-b7c2-e9be417fc268" providerId="ADAL" clId="{AB59EA5C-1843-384F-A8AB-4539C1FC9292}" dt="2020-01-03T01:01:29.093" v="2637" actId="20577"/>
        <pc:sldMkLst>
          <pc:docMk/>
          <pc:sldMk cId="3437601227" sldId="284"/>
        </pc:sldMkLst>
      </pc:sldChg>
      <pc:sldChg chg="modSp add del">
        <pc:chgData name="Slymon Ahmed" userId="2d62857d-45dd-4d93-b7c2-e9be417fc268" providerId="ADAL" clId="{AB59EA5C-1843-384F-A8AB-4539C1FC9292}" dt="2020-01-07T16:27:56.679" v="6718" actId="2696"/>
        <pc:sldMkLst>
          <pc:docMk/>
          <pc:sldMk cId="2875276931" sldId="320"/>
        </pc:sldMkLst>
        <pc:spChg chg="mod">
          <ac:chgData name="Slymon Ahmed" userId="2d62857d-45dd-4d93-b7c2-e9be417fc268" providerId="ADAL" clId="{AB59EA5C-1843-384F-A8AB-4539C1FC9292}" dt="2020-01-03T00:50:00.847" v="2376" actId="207"/>
          <ac:spMkLst>
            <pc:docMk/>
            <pc:sldMk cId="2875276931" sldId="320"/>
            <ac:spMk id="5" creationId="{00000000-0000-0000-0000-000000000000}"/>
          </ac:spMkLst>
        </pc:spChg>
      </pc:sldChg>
      <pc:sldChg chg="modSp modNotesTx">
        <pc:chgData name="Slymon Ahmed" userId="2d62857d-45dd-4d93-b7c2-e9be417fc268" providerId="ADAL" clId="{AB59EA5C-1843-384F-A8AB-4539C1FC9292}" dt="2020-01-07T01:03:04.534" v="6657" actId="20577"/>
        <pc:sldMkLst>
          <pc:docMk/>
          <pc:sldMk cId="870573682" sldId="350"/>
        </pc:sldMkLst>
        <pc:spChg chg="mod">
          <ac:chgData name="Slymon Ahmed" userId="2d62857d-45dd-4d93-b7c2-e9be417fc268" providerId="ADAL" clId="{AB59EA5C-1843-384F-A8AB-4539C1FC9292}" dt="2019-12-30T23:06:30.106" v="0" actId="20577"/>
          <ac:spMkLst>
            <pc:docMk/>
            <pc:sldMk cId="870573682" sldId="350"/>
            <ac:spMk id="8" creationId="{00000000-0000-0000-0000-000000000000}"/>
          </ac:spMkLst>
        </pc:spChg>
        <pc:spChg chg="mod">
          <ac:chgData name="Slymon Ahmed" userId="2d62857d-45dd-4d93-b7c2-e9be417fc268" providerId="ADAL" clId="{AB59EA5C-1843-384F-A8AB-4539C1FC9292}" dt="2019-12-30T23:06:35.452" v="1" actId="20577"/>
          <ac:spMkLst>
            <pc:docMk/>
            <pc:sldMk cId="870573682" sldId="350"/>
            <ac:spMk id="9" creationId="{00000000-0000-0000-0000-000000000000}"/>
          </ac:spMkLst>
        </pc:spChg>
        <pc:spChg chg="mod">
          <ac:chgData name="Slymon Ahmed" userId="2d62857d-45dd-4d93-b7c2-e9be417fc268" providerId="ADAL" clId="{AB59EA5C-1843-384F-A8AB-4539C1FC9292}" dt="2020-01-03T23:24:28.066" v="4222" actId="207"/>
          <ac:spMkLst>
            <pc:docMk/>
            <pc:sldMk cId="870573682" sldId="350"/>
            <ac:spMk id="10" creationId="{00000000-0000-0000-0000-000000000000}"/>
          </ac:spMkLst>
        </pc:spChg>
      </pc:sldChg>
      <pc:sldChg chg="modSp modNotes modNotesTx">
        <pc:chgData name="Slymon Ahmed" userId="2d62857d-45dd-4d93-b7c2-e9be417fc268" providerId="ADAL" clId="{AB59EA5C-1843-384F-A8AB-4539C1FC9292}" dt="2020-01-07T01:02:39.366" v="6655" actId="20577"/>
        <pc:sldMkLst>
          <pc:docMk/>
          <pc:sldMk cId="896014735" sldId="410"/>
        </pc:sldMkLst>
        <pc:spChg chg="mod">
          <ac:chgData name="Slymon Ahmed" userId="2d62857d-45dd-4d93-b7c2-e9be417fc268" providerId="ADAL" clId="{AB59EA5C-1843-384F-A8AB-4539C1FC9292}" dt="2020-01-03T23:18:00.844" v="3905" actId="207"/>
          <ac:spMkLst>
            <pc:docMk/>
            <pc:sldMk cId="896014735" sldId="410"/>
            <ac:spMk id="53" creationId="{00000000-0000-0000-0000-000000000000}"/>
          </ac:spMkLst>
        </pc:spChg>
        <pc:cxnChg chg="mod">
          <ac:chgData name="Slymon Ahmed" userId="2d62857d-45dd-4d93-b7c2-e9be417fc268" providerId="ADAL" clId="{AB59EA5C-1843-384F-A8AB-4539C1FC9292}" dt="2020-01-03T23:17:49.557" v="3899" actId="20577"/>
          <ac:cxnSpMkLst>
            <pc:docMk/>
            <pc:sldMk cId="896014735" sldId="410"/>
            <ac:cxnSpMk id="63" creationId="{00000000-0000-0000-0000-000000000000}"/>
          </ac:cxnSpMkLst>
        </pc:cxnChg>
      </pc:sldChg>
      <pc:sldChg chg="modSp add del modNotes modNotesTx">
        <pc:chgData name="Slymon Ahmed" userId="2d62857d-45dd-4d93-b7c2-e9be417fc268" providerId="ADAL" clId="{AB59EA5C-1843-384F-A8AB-4539C1FC9292}" dt="2020-01-07T16:29:33.200" v="6727" actId="2696"/>
        <pc:sldMkLst>
          <pc:docMk/>
          <pc:sldMk cId="789293049" sldId="412"/>
        </pc:sldMkLst>
        <pc:spChg chg="mod">
          <ac:chgData name="Slymon Ahmed" userId="2d62857d-45dd-4d93-b7c2-e9be417fc268" providerId="ADAL" clId="{AB59EA5C-1843-384F-A8AB-4539C1FC9292}" dt="2020-01-07T16:20:59.483" v="6704" actId="20577"/>
          <ac:spMkLst>
            <pc:docMk/>
            <pc:sldMk cId="789293049" sldId="412"/>
            <ac:spMk id="5" creationId="{00000000-0000-0000-0000-000000000000}"/>
          </ac:spMkLst>
        </pc:spChg>
      </pc:sldChg>
      <pc:sldChg chg="modNotesTx">
        <pc:chgData name="Slymon Ahmed" userId="2d62857d-45dd-4d93-b7c2-e9be417fc268" providerId="ADAL" clId="{AB59EA5C-1843-384F-A8AB-4539C1FC9292}" dt="2020-01-03T01:02:12.223" v="2712" actId="20577"/>
        <pc:sldMkLst>
          <pc:docMk/>
          <pc:sldMk cId="2666857270" sldId="825"/>
        </pc:sldMkLst>
      </pc:sldChg>
      <pc:sldChg chg="modSp modNotesTx">
        <pc:chgData name="Slymon Ahmed" userId="2d62857d-45dd-4d93-b7c2-e9be417fc268" providerId="ADAL" clId="{AB59EA5C-1843-384F-A8AB-4539C1FC9292}" dt="2020-01-07T01:09:33.729" v="6672" actId="20577"/>
        <pc:sldMkLst>
          <pc:docMk/>
          <pc:sldMk cId="2040435093" sldId="982"/>
        </pc:sldMkLst>
        <pc:spChg chg="mod">
          <ac:chgData name="Slymon Ahmed" userId="2d62857d-45dd-4d93-b7c2-e9be417fc268" providerId="ADAL" clId="{AB59EA5C-1843-384F-A8AB-4539C1FC9292}" dt="2020-01-06T22:46:23.814" v="6120" actId="1076"/>
          <ac:spMkLst>
            <pc:docMk/>
            <pc:sldMk cId="2040435093" sldId="982"/>
            <ac:spMk id="2" creationId="{00000000-0000-0000-0000-000000000000}"/>
          </ac:spMkLst>
        </pc:spChg>
        <pc:graphicFrameChg chg="mod modGraphic">
          <ac:chgData name="Slymon Ahmed" userId="2d62857d-45dd-4d93-b7c2-e9be417fc268" providerId="ADAL" clId="{AB59EA5C-1843-384F-A8AB-4539C1FC9292}" dt="2020-01-07T01:09:33.729" v="6672" actId="20577"/>
          <ac:graphicFrameMkLst>
            <pc:docMk/>
            <pc:sldMk cId="2040435093" sldId="982"/>
            <ac:graphicFrameMk id="6" creationId="{00000000-0000-0000-0000-000000000000}"/>
          </ac:graphicFrameMkLst>
        </pc:graphicFrameChg>
      </pc:sldChg>
      <pc:sldChg chg="addSp delSp modSp modNotesTx">
        <pc:chgData name="Slymon Ahmed" userId="2d62857d-45dd-4d93-b7c2-e9be417fc268" providerId="ADAL" clId="{AB59EA5C-1843-384F-A8AB-4539C1FC9292}" dt="2020-01-03T01:11:00.056" v="3078" actId="20577"/>
        <pc:sldMkLst>
          <pc:docMk/>
          <pc:sldMk cId="1108187298" sldId="997"/>
        </pc:sldMkLst>
        <pc:spChg chg="mod">
          <ac:chgData name="Slymon Ahmed" userId="2d62857d-45dd-4d93-b7c2-e9be417fc268" providerId="ADAL" clId="{AB59EA5C-1843-384F-A8AB-4539C1FC9292}" dt="2020-01-02T23:38:12.957" v="1807" actId="255"/>
          <ac:spMkLst>
            <pc:docMk/>
            <pc:sldMk cId="1108187298" sldId="997"/>
            <ac:spMk id="2" creationId="{00000000-0000-0000-0000-000000000000}"/>
          </ac:spMkLst>
        </pc:spChg>
        <pc:spChg chg="del">
          <ac:chgData name="Slymon Ahmed" userId="2d62857d-45dd-4d93-b7c2-e9be417fc268" providerId="ADAL" clId="{AB59EA5C-1843-384F-A8AB-4539C1FC9292}" dt="2020-01-02T23:35:51.871" v="1784" actId="478"/>
          <ac:spMkLst>
            <pc:docMk/>
            <pc:sldMk cId="1108187298" sldId="997"/>
            <ac:spMk id="6" creationId="{00000000-0000-0000-0000-000000000000}"/>
          </ac:spMkLst>
        </pc:spChg>
        <pc:spChg chg="del">
          <ac:chgData name="Slymon Ahmed" userId="2d62857d-45dd-4d93-b7c2-e9be417fc268" providerId="ADAL" clId="{AB59EA5C-1843-384F-A8AB-4539C1FC9292}" dt="2020-01-02T23:35:51.871" v="1784" actId="478"/>
          <ac:spMkLst>
            <pc:docMk/>
            <pc:sldMk cId="1108187298" sldId="997"/>
            <ac:spMk id="7" creationId="{00000000-0000-0000-0000-000000000000}"/>
          </ac:spMkLst>
        </pc:spChg>
        <pc:spChg chg="del">
          <ac:chgData name="Slymon Ahmed" userId="2d62857d-45dd-4d93-b7c2-e9be417fc268" providerId="ADAL" clId="{AB59EA5C-1843-384F-A8AB-4539C1FC9292}" dt="2020-01-02T23:35:51.871" v="1784" actId="478"/>
          <ac:spMkLst>
            <pc:docMk/>
            <pc:sldMk cId="1108187298" sldId="997"/>
            <ac:spMk id="8" creationId="{00000000-0000-0000-0000-000000000000}"/>
          </ac:spMkLst>
        </pc:spChg>
        <pc:spChg chg="del">
          <ac:chgData name="Slymon Ahmed" userId="2d62857d-45dd-4d93-b7c2-e9be417fc268" providerId="ADAL" clId="{AB59EA5C-1843-384F-A8AB-4539C1FC9292}" dt="2020-01-02T23:35:51.871" v="1784" actId="478"/>
          <ac:spMkLst>
            <pc:docMk/>
            <pc:sldMk cId="1108187298" sldId="997"/>
            <ac:spMk id="9" creationId="{00000000-0000-0000-0000-000000000000}"/>
          </ac:spMkLst>
        </pc:spChg>
        <pc:spChg chg="del">
          <ac:chgData name="Slymon Ahmed" userId="2d62857d-45dd-4d93-b7c2-e9be417fc268" providerId="ADAL" clId="{AB59EA5C-1843-384F-A8AB-4539C1FC9292}" dt="2020-01-02T23:35:51.871" v="1784" actId="478"/>
          <ac:spMkLst>
            <pc:docMk/>
            <pc:sldMk cId="1108187298" sldId="997"/>
            <ac:spMk id="10" creationId="{00000000-0000-0000-0000-000000000000}"/>
          </ac:spMkLst>
        </pc:spChg>
        <pc:spChg chg="add mod">
          <ac:chgData name="Slymon Ahmed" userId="2d62857d-45dd-4d93-b7c2-e9be417fc268" providerId="ADAL" clId="{AB59EA5C-1843-384F-A8AB-4539C1FC9292}" dt="2020-01-02T23:36:08.770" v="1787" actId="207"/>
          <ac:spMkLst>
            <pc:docMk/>
            <pc:sldMk cId="1108187298" sldId="997"/>
            <ac:spMk id="18" creationId="{8E4F80F7-AE5F-724E-8B74-E39E6F92A822}"/>
          </ac:spMkLst>
        </pc:spChg>
        <pc:spChg chg="add mod">
          <ac:chgData name="Slymon Ahmed" userId="2d62857d-45dd-4d93-b7c2-e9be417fc268" providerId="ADAL" clId="{AB59EA5C-1843-384F-A8AB-4539C1FC9292}" dt="2020-01-02T23:36:18.084" v="1789" actId="207"/>
          <ac:spMkLst>
            <pc:docMk/>
            <pc:sldMk cId="1108187298" sldId="997"/>
            <ac:spMk id="19" creationId="{2DDFF412-9097-2A4B-8707-D7544BF9000C}"/>
          </ac:spMkLst>
        </pc:spChg>
        <pc:spChg chg="add mod">
          <ac:chgData name="Slymon Ahmed" userId="2d62857d-45dd-4d93-b7c2-e9be417fc268" providerId="ADAL" clId="{AB59EA5C-1843-384F-A8AB-4539C1FC9292}" dt="2020-01-02T23:36:21.147" v="1790" actId="207"/>
          <ac:spMkLst>
            <pc:docMk/>
            <pc:sldMk cId="1108187298" sldId="997"/>
            <ac:spMk id="20" creationId="{28CDB92B-FCA6-3347-9E0A-11BC613624D4}"/>
          </ac:spMkLst>
        </pc:spChg>
        <pc:spChg chg="add mod">
          <ac:chgData name="Slymon Ahmed" userId="2d62857d-45dd-4d93-b7c2-e9be417fc268" providerId="ADAL" clId="{AB59EA5C-1843-384F-A8AB-4539C1FC9292}" dt="2020-01-02T23:36:15.132" v="1788" actId="207"/>
          <ac:spMkLst>
            <pc:docMk/>
            <pc:sldMk cId="1108187298" sldId="997"/>
            <ac:spMk id="21" creationId="{F438DA36-C67C-E04D-A828-152BCE653AA9}"/>
          </ac:spMkLst>
        </pc:spChg>
        <pc:spChg chg="add mod">
          <ac:chgData name="Slymon Ahmed" userId="2d62857d-45dd-4d93-b7c2-e9be417fc268" providerId="ADAL" clId="{AB59EA5C-1843-384F-A8AB-4539C1FC9292}" dt="2020-01-02T23:36:23.868" v="1791" actId="207"/>
          <ac:spMkLst>
            <pc:docMk/>
            <pc:sldMk cId="1108187298" sldId="997"/>
            <ac:spMk id="22" creationId="{B72FD6F7-38B8-454C-9A69-53EEE493A070}"/>
          </ac:spMkLst>
        </pc:spChg>
        <pc:graphicFrameChg chg="del">
          <ac:chgData name="Slymon Ahmed" userId="2d62857d-45dd-4d93-b7c2-e9be417fc268" providerId="ADAL" clId="{AB59EA5C-1843-384F-A8AB-4539C1FC9292}" dt="2020-01-02T23:35:51.871" v="1784" actId="478"/>
          <ac:graphicFrameMkLst>
            <pc:docMk/>
            <pc:sldMk cId="1108187298" sldId="997"/>
            <ac:graphicFrameMk id="12" creationId="{00000000-0000-0000-0000-000000000000}"/>
          </ac:graphicFrameMkLst>
        </pc:graphicFrameChg>
        <pc:graphicFrameChg chg="del">
          <ac:chgData name="Slymon Ahmed" userId="2d62857d-45dd-4d93-b7c2-e9be417fc268" providerId="ADAL" clId="{AB59EA5C-1843-384F-A8AB-4539C1FC9292}" dt="2020-01-02T23:35:51.871" v="1784" actId="478"/>
          <ac:graphicFrameMkLst>
            <pc:docMk/>
            <pc:sldMk cId="1108187298" sldId="997"/>
            <ac:graphicFrameMk id="13" creationId="{00000000-0000-0000-0000-000000000000}"/>
          </ac:graphicFrameMkLst>
        </pc:graphicFrameChg>
        <pc:graphicFrameChg chg="del">
          <ac:chgData name="Slymon Ahmed" userId="2d62857d-45dd-4d93-b7c2-e9be417fc268" providerId="ADAL" clId="{AB59EA5C-1843-384F-A8AB-4539C1FC9292}" dt="2020-01-02T23:35:51.871" v="1784" actId="478"/>
          <ac:graphicFrameMkLst>
            <pc:docMk/>
            <pc:sldMk cId="1108187298" sldId="997"/>
            <ac:graphicFrameMk id="14" creationId="{00000000-0000-0000-0000-000000000000}"/>
          </ac:graphicFrameMkLst>
        </pc:graphicFrameChg>
        <pc:graphicFrameChg chg="del">
          <ac:chgData name="Slymon Ahmed" userId="2d62857d-45dd-4d93-b7c2-e9be417fc268" providerId="ADAL" clId="{AB59EA5C-1843-384F-A8AB-4539C1FC9292}" dt="2020-01-02T23:35:51.871" v="1784" actId="478"/>
          <ac:graphicFrameMkLst>
            <pc:docMk/>
            <pc:sldMk cId="1108187298" sldId="997"/>
            <ac:graphicFrameMk id="15" creationId="{00000000-0000-0000-0000-000000000000}"/>
          </ac:graphicFrameMkLst>
        </pc:graphicFrameChg>
        <pc:graphicFrameChg chg="del">
          <ac:chgData name="Slymon Ahmed" userId="2d62857d-45dd-4d93-b7c2-e9be417fc268" providerId="ADAL" clId="{AB59EA5C-1843-384F-A8AB-4539C1FC9292}" dt="2020-01-02T23:35:51.871" v="1784" actId="478"/>
          <ac:graphicFrameMkLst>
            <pc:docMk/>
            <pc:sldMk cId="1108187298" sldId="997"/>
            <ac:graphicFrameMk id="16" creationId="{00000000-0000-0000-0000-000000000000}"/>
          </ac:graphicFrameMkLst>
        </pc:graphicFrameChg>
        <pc:graphicFrameChg chg="add mod">
          <ac:chgData name="Slymon Ahmed" userId="2d62857d-45dd-4d93-b7c2-e9be417fc268" providerId="ADAL" clId="{AB59EA5C-1843-384F-A8AB-4539C1FC9292}" dt="2020-01-02T23:37:10.148" v="1794" actId="12385"/>
          <ac:graphicFrameMkLst>
            <pc:docMk/>
            <pc:sldMk cId="1108187298" sldId="997"/>
            <ac:graphicFrameMk id="23" creationId="{EEB2452C-1809-D943-9741-E30C183CE8B2}"/>
          </ac:graphicFrameMkLst>
        </pc:graphicFrameChg>
        <pc:graphicFrameChg chg="add mod">
          <ac:chgData name="Slymon Ahmed" userId="2d62857d-45dd-4d93-b7c2-e9be417fc268" providerId="ADAL" clId="{AB59EA5C-1843-384F-A8AB-4539C1FC9292}" dt="2020-01-02T23:37:18.244" v="1795" actId="12385"/>
          <ac:graphicFrameMkLst>
            <pc:docMk/>
            <pc:sldMk cId="1108187298" sldId="997"/>
            <ac:graphicFrameMk id="24" creationId="{EB0171F0-CD4E-F649-A014-B5AD3BC4233C}"/>
          </ac:graphicFrameMkLst>
        </pc:graphicFrameChg>
        <pc:graphicFrameChg chg="add mod">
          <ac:chgData name="Slymon Ahmed" userId="2d62857d-45dd-4d93-b7c2-e9be417fc268" providerId="ADAL" clId="{AB59EA5C-1843-384F-A8AB-4539C1FC9292}" dt="2020-01-02T23:36:51.908" v="1793" actId="12385"/>
          <ac:graphicFrameMkLst>
            <pc:docMk/>
            <pc:sldMk cId="1108187298" sldId="997"/>
            <ac:graphicFrameMk id="25" creationId="{6EAF5700-4C0F-3145-8D3E-D6CB335B4B6C}"/>
          </ac:graphicFrameMkLst>
        </pc:graphicFrameChg>
        <pc:graphicFrameChg chg="add mod">
          <ac:chgData name="Slymon Ahmed" userId="2d62857d-45dd-4d93-b7c2-e9be417fc268" providerId="ADAL" clId="{AB59EA5C-1843-384F-A8AB-4539C1FC9292}" dt="2020-01-02T23:37:24.619" v="1796" actId="12385"/>
          <ac:graphicFrameMkLst>
            <pc:docMk/>
            <pc:sldMk cId="1108187298" sldId="997"/>
            <ac:graphicFrameMk id="26" creationId="{89BB1E24-35AA-864C-BAF1-10869E0E93EB}"/>
          </ac:graphicFrameMkLst>
        </pc:graphicFrameChg>
        <pc:graphicFrameChg chg="add mod">
          <ac:chgData name="Slymon Ahmed" userId="2d62857d-45dd-4d93-b7c2-e9be417fc268" providerId="ADAL" clId="{AB59EA5C-1843-384F-A8AB-4539C1FC9292}" dt="2020-01-02T23:37:34.788" v="1797" actId="12385"/>
          <ac:graphicFrameMkLst>
            <pc:docMk/>
            <pc:sldMk cId="1108187298" sldId="997"/>
            <ac:graphicFrameMk id="27" creationId="{7B4EC7C2-FF90-EC45-8D7C-1E687B7FD003}"/>
          </ac:graphicFrameMkLst>
        </pc:graphicFrameChg>
      </pc:sldChg>
      <pc:sldChg chg="modSp">
        <pc:chgData name="Slymon Ahmed" userId="2d62857d-45dd-4d93-b7c2-e9be417fc268" providerId="ADAL" clId="{AB59EA5C-1843-384F-A8AB-4539C1FC9292}" dt="2020-01-03T00:54:39.542" v="2414" actId="20577"/>
        <pc:sldMkLst>
          <pc:docMk/>
          <pc:sldMk cId="3195074928" sldId="1221"/>
        </pc:sldMkLst>
        <pc:spChg chg="mod">
          <ac:chgData name="Slymon Ahmed" userId="2d62857d-45dd-4d93-b7c2-e9be417fc268" providerId="ADAL" clId="{AB59EA5C-1843-384F-A8AB-4539C1FC9292}" dt="2020-01-03T00:54:39.542" v="2414" actId="20577"/>
          <ac:spMkLst>
            <pc:docMk/>
            <pc:sldMk cId="3195074928" sldId="1221"/>
            <ac:spMk id="5" creationId="{B3873866-C6DF-4447-8D2F-8A88CF14E6CB}"/>
          </ac:spMkLst>
        </pc:spChg>
      </pc:sldChg>
      <pc:sldChg chg="modSp modNotesTx">
        <pc:chgData name="Slymon Ahmed" userId="2d62857d-45dd-4d93-b7c2-e9be417fc268" providerId="ADAL" clId="{AB59EA5C-1843-384F-A8AB-4539C1FC9292}" dt="2020-01-07T19:03:38.463" v="7390" actId="2161"/>
        <pc:sldMkLst>
          <pc:docMk/>
          <pc:sldMk cId="3319960614" sldId="1222"/>
        </pc:sldMkLst>
        <pc:spChg chg="mod">
          <ac:chgData name="Slymon Ahmed" userId="2d62857d-45dd-4d93-b7c2-e9be417fc268" providerId="ADAL" clId="{AB59EA5C-1843-384F-A8AB-4539C1FC9292}" dt="2020-01-02T23:33:39.585" v="1773" actId="20577"/>
          <ac:spMkLst>
            <pc:docMk/>
            <pc:sldMk cId="3319960614" sldId="1222"/>
            <ac:spMk id="2" creationId="{00000000-0000-0000-0000-000000000000}"/>
          </ac:spMkLst>
        </pc:spChg>
        <pc:spChg chg="mod">
          <ac:chgData name="Slymon Ahmed" userId="2d62857d-45dd-4d93-b7c2-e9be417fc268" providerId="ADAL" clId="{AB59EA5C-1843-384F-A8AB-4539C1FC9292}" dt="2020-01-07T19:03:34.567" v="7386" actId="1076"/>
          <ac:spMkLst>
            <pc:docMk/>
            <pc:sldMk cId="3319960614" sldId="1222"/>
            <ac:spMk id="3" creationId="{00000000-0000-0000-0000-000000000000}"/>
          </ac:spMkLst>
        </pc:spChg>
        <pc:graphicFrameChg chg="mod modGraphic">
          <ac:chgData name="Slymon Ahmed" userId="2d62857d-45dd-4d93-b7c2-e9be417fc268" providerId="ADAL" clId="{AB59EA5C-1843-384F-A8AB-4539C1FC9292}" dt="2020-01-07T19:03:38.463" v="7390" actId="2161"/>
          <ac:graphicFrameMkLst>
            <pc:docMk/>
            <pc:sldMk cId="3319960614" sldId="1222"/>
            <ac:graphicFrameMk id="6" creationId="{00000000-0000-0000-0000-000000000000}"/>
          </ac:graphicFrameMkLst>
        </pc:graphicFrameChg>
      </pc:sldChg>
      <pc:sldChg chg="modSp modNotesTx">
        <pc:chgData name="Slymon Ahmed" userId="2d62857d-45dd-4d93-b7c2-e9be417fc268" providerId="ADAL" clId="{AB59EA5C-1843-384F-A8AB-4539C1FC9292}" dt="2020-01-06T16:29:58.270" v="5561" actId="20577"/>
        <pc:sldMkLst>
          <pc:docMk/>
          <pc:sldMk cId="21605918" sldId="1311"/>
        </pc:sldMkLst>
        <pc:graphicFrameChg chg="mod">
          <ac:chgData name="Slymon Ahmed" userId="2d62857d-45dd-4d93-b7c2-e9be417fc268" providerId="ADAL" clId="{AB59EA5C-1843-384F-A8AB-4539C1FC9292}" dt="2020-01-06T16:19:13.462" v="5032" actId="2084"/>
          <ac:graphicFrameMkLst>
            <pc:docMk/>
            <pc:sldMk cId="21605918" sldId="1311"/>
            <ac:graphicFrameMk id="5" creationId="{49136E88-6286-4AC2-BFCD-9EFC7965D54A}"/>
          </ac:graphicFrameMkLst>
        </pc:graphicFrameChg>
      </pc:sldChg>
      <pc:sldChg chg="modNotesTx">
        <pc:chgData name="Slymon Ahmed" userId="2d62857d-45dd-4d93-b7c2-e9be417fc268" providerId="ADAL" clId="{AB59EA5C-1843-384F-A8AB-4539C1FC9292}" dt="2020-01-06T16:46:05.896" v="5831" actId="20577"/>
        <pc:sldMkLst>
          <pc:docMk/>
          <pc:sldMk cId="286396046" sldId="1524"/>
        </pc:sldMkLst>
      </pc:sldChg>
      <pc:sldChg chg="addSp modSp add modNotesTx">
        <pc:chgData name="Slymon Ahmed" userId="2d62857d-45dd-4d93-b7c2-e9be417fc268" providerId="ADAL" clId="{AB59EA5C-1843-384F-A8AB-4539C1FC9292}" dt="2020-01-07T17:52:51.327" v="7127" actId="20577"/>
        <pc:sldMkLst>
          <pc:docMk/>
          <pc:sldMk cId="3916786786" sldId="1595"/>
        </pc:sldMkLst>
        <pc:spChg chg="mod">
          <ac:chgData name="Slymon Ahmed" userId="2d62857d-45dd-4d93-b7c2-e9be417fc268" providerId="ADAL" clId="{AB59EA5C-1843-384F-A8AB-4539C1FC9292}" dt="2020-01-07T17:17:04.070" v="7026"/>
          <ac:spMkLst>
            <pc:docMk/>
            <pc:sldMk cId="3916786786" sldId="1595"/>
            <ac:spMk id="2" creationId="{9AEE1141-A280-4919-9D10-145CC51CDB45}"/>
          </ac:spMkLst>
        </pc:spChg>
        <pc:spChg chg="add">
          <ac:chgData name="Slymon Ahmed" userId="2d62857d-45dd-4d93-b7c2-e9be417fc268" providerId="ADAL" clId="{AB59EA5C-1843-384F-A8AB-4539C1FC9292}" dt="2020-01-07T17:16:46.292" v="7025"/>
          <ac:spMkLst>
            <pc:docMk/>
            <pc:sldMk cId="3916786786" sldId="1595"/>
            <ac:spMk id="8" creationId="{5A0C44C5-9B66-B844-A440-ECEAC4FA0E1C}"/>
          </ac:spMkLst>
        </pc:spChg>
        <pc:spChg chg="mod">
          <ac:chgData name="Slymon Ahmed" userId="2d62857d-45dd-4d93-b7c2-e9be417fc268" providerId="ADAL" clId="{AB59EA5C-1843-384F-A8AB-4539C1FC9292}" dt="2020-01-07T17:16:30.959" v="7024" actId="207"/>
          <ac:spMkLst>
            <pc:docMk/>
            <pc:sldMk cId="3916786786" sldId="1595"/>
            <ac:spMk id="11" creationId="{00000000-0000-0000-0000-000000000000}"/>
          </ac:spMkLst>
        </pc:spChg>
        <pc:spChg chg="mod">
          <ac:chgData name="Slymon Ahmed" userId="2d62857d-45dd-4d93-b7c2-e9be417fc268" providerId="ADAL" clId="{AB59EA5C-1843-384F-A8AB-4539C1FC9292}" dt="2020-01-07T17:17:28.574" v="7029" actId="207"/>
          <ac:spMkLst>
            <pc:docMk/>
            <pc:sldMk cId="3916786786" sldId="1595"/>
            <ac:spMk id="14" creationId="{C9BC124F-7CCB-4672-9CE8-0B86A3FA04CA}"/>
          </ac:spMkLst>
        </pc:spChg>
      </pc:sldChg>
      <pc:sldChg chg="modSp ord">
        <pc:chgData name="Slymon Ahmed" userId="2d62857d-45dd-4d93-b7c2-e9be417fc268" providerId="ADAL" clId="{AB59EA5C-1843-384F-A8AB-4539C1FC9292}" dt="2020-01-07T18:50:26.052" v="7267" actId="14734"/>
        <pc:sldMkLst>
          <pc:docMk/>
          <pc:sldMk cId="4191836198" sldId="1834"/>
        </pc:sldMkLst>
        <pc:spChg chg="mod">
          <ac:chgData name="Slymon Ahmed" userId="2d62857d-45dd-4d93-b7c2-e9be417fc268" providerId="ADAL" clId="{AB59EA5C-1843-384F-A8AB-4539C1FC9292}" dt="2020-01-07T18:50:11.003" v="7265" actId="14100"/>
          <ac:spMkLst>
            <pc:docMk/>
            <pc:sldMk cId="4191836198" sldId="1834"/>
            <ac:spMk id="2" creationId="{00000000-0000-0000-0000-000000000000}"/>
          </ac:spMkLst>
        </pc:spChg>
        <pc:graphicFrameChg chg="mod modGraphic">
          <ac:chgData name="Slymon Ahmed" userId="2d62857d-45dd-4d93-b7c2-e9be417fc268" providerId="ADAL" clId="{AB59EA5C-1843-384F-A8AB-4539C1FC9292}" dt="2020-01-07T18:50:26.052" v="7267" actId="14734"/>
          <ac:graphicFrameMkLst>
            <pc:docMk/>
            <pc:sldMk cId="4191836198" sldId="1834"/>
            <ac:graphicFrameMk id="6" creationId="{00000000-0000-0000-0000-000000000000}"/>
          </ac:graphicFrameMkLst>
        </pc:graphicFrameChg>
      </pc:sldChg>
      <pc:sldChg chg="addSp delSp modSp ord modNotesTx">
        <pc:chgData name="Slymon Ahmed" userId="2d62857d-45dd-4d93-b7c2-e9be417fc268" providerId="ADAL" clId="{AB59EA5C-1843-384F-A8AB-4539C1FC9292}" dt="2020-01-07T01:40:42.412" v="6695" actId="20577"/>
        <pc:sldMkLst>
          <pc:docMk/>
          <pc:sldMk cId="391062685" sldId="1850"/>
        </pc:sldMkLst>
        <pc:spChg chg="mod">
          <ac:chgData name="Slymon Ahmed" userId="2d62857d-45dd-4d93-b7c2-e9be417fc268" providerId="ADAL" clId="{AB59EA5C-1843-384F-A8AB-4539C1FC9292}" dt="2020-01-03T19:46:02.330" v="3494" actId="20577"/>
          <ac:spMkLst>
            <pc:docMk/>
            <pc:sldMk cId="391062685" sldId="1850"/>
            <ac:spMk id="2" creationId="{00000000-0000-0000-0000-000000000000}"/>
          </ac:spMkLst>
        </pc:spChg>
        <pc:spChg chg="add del mod">
          <ac:chgData name="Slymon Ahmed" userId="2d62857d-45dd-4d93-b7c2-e9be417fc268" providerId="ADAL" clId="{AB59EA5C-1843-384F-A8AB-4539C1FC9292}" dt="2020-01-02T23:13:28.609" v="1618" actId="478"/>
          <ac:spMkLst>
            <pc:docMk/>
            <pc:sldMk cId="391062685" sldId="1850"/>
            <ac:spMk id="7" creationId="{4B04446A-57D7-CE46-8674-58DECFD43335}"/>
          </ac:spMkLst>
        </pc:spChg>
        <pc:graphicFrameChg chg="add del mod modGraphic">
          <ac:chgData name="Slymon Ahmed" userId="2d62857d-45dd-4d93-b7c2-e9be417fc268" providerId="ADAL" clId="{AB59EA5C-1843-384F-A8AB-4539C1FC9292}" dt="2020-01-07T01:40:42.412" v="6695" actId="20577"/>
          <ac:graphicFrameMkLst>
            <pc:docMk/>
            <pc:sldMk cId="391062685" sldId="1850"/>
            <ac:graphicFrameMk id="6" creationId="{00000000-0000-0000-0000-000000000000}"/>
          </ac:graphicFrameMkLst>
        </pc:graphicFrameChg>
      </pc:sldChg>
      <pc:sldChg chg="modSp modNotesTx">
        <pc:chgData name="Slymon Ahmed" userId="2d62857d-45dd-4d93-b7c2-e9be417fc268" providerId="ADAL" clId="{AB59EA5C-1843-384F-A8AB-4539C1FC9292}" dt="2020-01-07T01:01:28.229" v="6631" actId="20577"/>
        <pc:sldMkLst>
          <pc:docMk/>
          <pc:sldMk cId="3017079124" sldId="2213"/>
        </pc:sldMkLst>
        <pc:spChg chg="mod">
          <ac:chgData name="Slymon Ahmed" userId="2d62857d-45dd-4d93-b7c2-e9be417fc268" providerId="ADAL" clId="{AB59EA5C-1843-384F-A8AB-4539C1FC9292}" dt="2020-01-03T23:13:53.454" v="3866" actId="20577"/>
          <ac:spMkLst>
            <pc:docMk/>
            <pc:sldMk cId="3017079124" sldId="2213"/>
            <ac:spMk id="2" creationId="{DAE45D29-D164-48B0-A4A9-973EFB56248B}"/>
          </ac:spMkLst>
        </pc:spChg>
        <pc:spChg chg="mod">
          <ac:chgData name="Slymon Ahmed" userId="2d62857d-45dd-4d93-b7c2-e9be417fc268" providerId="ADAL" clId="{AB59EA5C-1843-384F-A8AB-4539C1FC9292}" dt="2020-01-03T23:15:25.200" v="3881" actId="20577"/>
          <ac:spMkLst>
            <pc:docMk/>
            <pc:sldMk cId="3017079124" sldId="2213"/>
            <ac:spMk id="3" creationId="{E17249B0-92BC-4725-9A4F-C87DBFB832EB}"/>
          </ac:spMkLst>
        </pc:spChg>
      </pc:sldChg>
      <pc:sldChg chg="modSp modNotesTx">
        <pc:chgData name="Slymon Ahmed" userId="2d62857d-45dd-4d93-b7c2-e9be417fc268" providerId="ADAL" clId="{AB59EA5C-1843-384F-A8AB-4539C1FC9292}" dt="2020-01-06T16:32:05.932" v="5571" actId="207"/>
        <pc:sldMkLst>
          <pc:docMk/>
          <pc:sldMk cId="2931079782" sldId="2214"/>
        </pc:sldMkLst>
        <pc:spChg chg="mod">
          <ac:chgData name="Slymon Ahmed" userId="2d62857d-45dd-4d93-b7c2-e9be417fc268" providerId="ADAL" clId="{AB59EA5C-1843-384F-A8AB-4539C1FC9292}" dt="2020-01-06T16:32:05.932" v="5571" actId="207"/>
          <ac:spMkLst>
            <pc:docMk/>
            <pc:sldMk cId="2931079782" sldId="2214"/>
            <ac:spMk id="29" creationId="{0541A663-E97A-4DE2-9305-367911CA9267}"/>
          </ac:spMkLst>
        </pc:spChg>
      </pc:sldChg>
      <pc:sldChg chg="modSp">
        <pc:chgData name="Slymon Ahmed" userId="2d62857d-45dd-4d93-b7c2-e9be417fc268" providerId="ADAL" clId="{AB59EA5C-1843-384F-A8AB-4539C1FC9292}" dt="2020-01-03T23:25:49.223" v="4302" actId="207"/>
        <pc:sldMkLst>
          <pc:docMk/>
          <pc:sldMk cId="2746524323" sldId="2215"/>
        </pc:sldMkLst>
        <pc:graphicFrameChg chg="mod">
          <ac:chgData name="Slymon Ahmed" userId="2d62857d-45dd-4d93-b7c2-e9be417fc268" providerId="ADAL" clId="{AB59EA5C-1843-384F-A8AB-4539C1FC9292}" dt="2020-01-03T23:25:49.223" v="4302" actId="207"/>
          <ac:graphicFrameMkLst>
            <pc:docMk/>
            <pc:sldMk cId="2746524323" sldId="2215"/>
            <ac:graphicFrameMk id="6" creationId="{483C701B-9BAA-5647-9920-8B183A65B5DC}"/>
          </ac:graphicFrameMkLst>
        </pc:graphicFrameChg>
      </pc:sldChg>
      <pc:sldChg chg="addSp delSp modSp ord modNotes modNotesTx">
        <pc:chgData name="Slymon Ahmed" userId="2d62857d-45dd-4d93-b7c2-e9be417fc268" providerId="ADAL" clId="{AB59EA5C-1843-384F-A8AB-4539C1FC9292}" dt="2020-01-07T16:59:58.144" v="7005" actId="1076"/>
        <pc:sldMkLst>
          <pc:docMk/>
          <pc:sldMk cId="1943408117" sldId="2234"/>
        </pc:sldMkLst>
        <pc:spChg chg="mod">
          <ac:chgData name="Slymon Ahmed" userId="2d62857d-45dd-4d93-b7c2-e9be417fc268" providerId="ADAL" clId="{AB59EA5C-1843-384F-A8AB-4539C1FC9292}" dt="2020-01-02T22:07:26.564" v="1244" actId="20577"/>
          <ac:spMkLst>
            <pc:docMk/>
            <pc:sldMk cId="1943408117" sldId="2234"/>
            <ac:spMk id="2" creationId="{0F940ED7-4A1E-483E-B9B3-3F9FDB6D3FDE}"/>
          </ac:spMkLst>
        </pc:spChg>
        <pc:spChg chg="add mod">
          <ac:chgData name="Slymon Ahmed" userId="2d62857d-45dd-4d93-b7c2-e9be417fc268" providerId="ADAL" clId="{AB59EA5C-1843-384F-A8AB-4539C1FC9292}" dt="2020-01-06T20:39:35.994" v="6115" actId="20577"/>
          <ac:spMkLst>
            <pc:docMk/>
            <pc:sldMk cId="1943408117" sldId="2234"/>
            <ac:spMk id="6" creationId="{1FD891C3-5423-564C-A8FF-1D47642D9680}"/>
          </ac:spMkLst>
        </pc:spChg>
        <pc:spChg chg="mod">
          <ac:chgData name="Slymon Ahmed" userId="2d62857d-45dd-4d93-b7c2-e9be417fc268" providerId="ADAL" clId="{AB59EA5C-1843-384F-A8AB-4539C1FC9292}" dt="2020-01-02T19:53:37.775" v="1178" actId="207"/>
          <ac:spMkLst>
            <pc:docMk/>
            <pc:sldMk cId="1943408117" sldId="2234"/>
            <ac:spMk id="20" creationId="{DEF35540-9A93-4BE2-990C-F34F8D206A6C}"/>
          </ac:spMkLst>
        </pc:spChg>
        <pc:spChg chg="mod">
          <ac:chgData name="Slymon Ahmed" userId="2d62857d-45dd-4d93-b7c2-e9be417fc268" providerId="ADAL" clId="{AB59EA5C-1843-384F-A8AB-4539C1FC9292}" dt="2020-01-02T17:36:40.016" v="562" actId="207"/>
          <ac:spMkLst>
            <pc:docMk/>
            <pc:sldMk cId="1943408117" sldId="2234"/>
            <ac:spMk id="23" creationId="{657EC84D-9AFE-48FF-A50D-170FC696F82F}"/>
          </ac:spMkLst>
        </pc:spChg>
        <pc:spChg chg="mod">
          <ac:chgData name="Slymon Ahmed" userId="2d62857d-45dd-4d93-b7c2-e9be417fc268" providerId="ADAL" clId="{AB59EA5C-1843-384F-A8AB-4539C1FC9292}" dt="2020-01-06T16:49:43.992" v="5838" actId="207"/>
          <ac:spMkLst>
            <pc:docMk/>
            <pc:sldMk cId="1943408117" sldId="2234"/>
            <ac:spMk id="27" creationId="{05785967-A18B-684A-9AF5-F6333B74DA7D}"/>
          </ac:spMkLst>
        </pc:spChg>
        <pc:spChg chg="mod">
          <ac:chgData name="Slymon Ahmed" userId="2d62857d-45dd-4d93-b7c2-e9be417fc268" providerId="ADAL" clId="{AB59EA5C-1843-384F-A8AB-4539C1FC9292}" dt="2020-01-02T19:53:32.953" v="1177" actId="207"/>
          <ac:spMkLst>
            <pc:docMk/>
            <pc:sldMk cId="1943408117" sldId="2234"/>
            <ac:spMk id="31" creationId="{E88C2688-8D55-405A-9E05-2CB613037707}"/>
          </ac:spMkLst>
        </pc:spChg>
        <pc:spChg chg="mod">
          <ac:chgData name="Slymon Ahmed" userId="2d62857d-45dd-4d93-b7c2-e9be417fc268" providerId="ADAL" clId="{AB59EA5C-1843-384F-A8AB-4539C1FC9292}" dt="2020-01-02T17:36:31.328" v="561" actId="207"/>
          <ac:spMkLst>
            <pc:docMk/>
            <pc:sldMk cId="1943408117" sldId="2234"/>
            <ac:spMk id="35" creationId="{D7F92959-BC58-4E46-8612-D8E8AF3B8C19}"/>
          </ac:spMkLst>
        </pc:spChg>
        <pc:grpChg chg="mod">
          <ac:chgData name="Slymon Ahmed" userId="2d62857d-45dd-4d93-b7c2-e9be417fc268" providerId="ADAL" clId="{AB59EA5C-1843-384F-A8AB-4539C1FC9292}" dt="2020-01-02T19:54:16.805" v="1180" actId="1076"/>
          <ac:grpSpMkLst>
            <pc:docMk/>
            <pc:sldMk cId="1943408117" sldId="2234"/>
            <ac:grpSpMk id="5" creationId="{8219CC2B-7AE1-402F-8259-FD5F7E5D30CB}"/>
          </ac:grpSpMkLst>
        </pc:grpChg>
        <pc:grpChg chg="del mod">
          <ac:chgData name="Slymon Ahmed" userId="2d62857d-45dd-4d93-b7c2-e9be417fc268" providerId="ADAL" clId="{AB59EA5C-1843-384F-A8AB-4539C1FC9292}" dt="2020-01-02T19:54:08.632" v="1179"/>
          <ac:grpSpMkLst>
            <pc:docMk/>
            <pc:sldMk cId="1943408117" sldId="2234"/>
            <ac:grpSpMk id="18" creationId="{273C8F5E-30E6-48DE-BC08-ED5873B34C98}"/>
          </ac:grpSpMkLst>
        </pc:grpChg>
        <pc:grpChg chg="add mod">
          <ac:chgData name="Slymon Ahmed" userId="2d62857d-45dd-4d93-b7c2-e9be417fc268" providerId="ADAL" clId="{AB59EA5C-1843-384F-A8AB-4539C1FC9292}" dt="2020-01-02T19:54:28.053" v="1182" actId="1076"/>
          <ac:grpSpMkLst>
            <pc:docMk/>
            <pc:sldMk cId="1943408117" sldId="2234"/>
            <ac:grpSpMk id="25" creationId="{A4377B07-B923-BC48-9A9D-F7C40491D81B}"/>
          </ac:grpSpMkLst>
        </pc:grpChg>
        <pc:grpChg chg="mod">
          <ac:chgData name="Slymon Ahmed" userId="2d62857d-45dd-4d93-b7c2-e9be417fc268" providerId="ADAL" clId="{AB59EA5C-1843-384F-A8AB-4539C1FC9292}" dt="2020-01-02T19:52:43.701" v="1172" actId="1076"/>
          <ac:grpSpMkLst>
            <pc:docMk/>
            <pc:sldMk cId="1943408117" sldId="2234"/>
            <ac:grpSpMk id="26" creationId="{F9AC40A2-A6C5-4B9F-9B28-2224BC3CE059}"/>
          </ac:grpSpMkLst>
        </pc:grpChg>
        <pc:grpChg chg="mod">
          <ac:chgData name="Slymon Ahmed" userId="2d62857d-45dd-4d93-b7c2-e9be417fc268" providerId="ADAL" clId="{AB59EA5C-1843-384F-A8AB-4539C1FC9292}" dt="2020-01-02T19:52:43.701" v="1172" actId="1076"/>
          <ac:grpSpMkLst>
            <pc:docMk/>
            <pc:sldMk cId="1943408117" sldId="2234"/>
            <ac:grpSpMk id="34" creationId="{9302FEC9-C49F-4BC1-8ECF-964AB033EBCE}"/>
          </ac:grpSpMkLst>
        </pc:grpChg>
        <pc:picChg chg="mod modCrop">
          <ac:chgData name="Slymon Ahmed" userId="2d62857d-45dd-4d93-b7c2-e9be417fc268" providerId="ADAL" clId="{AB59EA5C-1843-384F-A8AB-4539C1FC9292}" dt="2020-01-02T19:52:29.901" v="1171" actId="1076"/>
          <ac:picMkLst>
            <pc:docMk/>
            <pc:sldMk cId="1943408117" sldId="2234"/>
            <ac:picMk id="7" creationId="{54EF7E2E-28C9-8D42-BD75-76321963B975}"/>
          </ac:picMkLst>
        </pc:picChg>
        <pc:cxnChg chg="add mod">
          <ac:chgData name="Slymon Ahmed" userId="2d62857d-45dd-4d93-b7c2-e9be417fc268" providerId="ADAL" clId="{AB59EA5C-1843-384F-A8AB-4539C1FC9292}" dt="2020-01-06T20:38:49.513" v="6100" actId="1035"/>
          <ac:cxnSpMkLst>
            <pc:docMk/>
            <pc:sldMk cId="1943408117" sldId="2234"/>
            <ac:cxnSpMk id="29" creationId="{B6237659-82D3-0648-8E02-20136FB7D5C9}"/>
          </ac:cxnSpMkLst>
        </pc:cxnChg>
      </pc:sldChg>
      <pc:sldChg chg="ord modNotes">
        <pc:chgData name="Slymon Ahmed" userId="2d62857d-45dd-4d93-b7c2-e9be417fc268" providerId="ADAL" clId="{AB59EA5C-1843-384F-A8AB-4539C1FC9292}" dt="2020-01-07T17:02:56.585" v="7021" actId="1036"/>
        <pc:sldMkLst>
          <pc:docMk/>
          <pc:sldMk cId="1047664862" sldId="2236"/>
        </pc:sldMkLst>
      </pc:sldChg>
      <pc:sldChg chg="addSp delSp modSp ord modNotesTx">
        <pc:chgData name="Slymon Ahmed" userId="2d62857d-45dd-4d93-b7c2-e9be417fc268" providerId="ADAL" clId="{AB59EA5C-1843-384F-A8AB-4539C1FC9292}" dt="2020-01-07T16:53:14.720" v="7001" actId="20577"/>
        <pc:sldMkLst>
          <pc:docMk/>
          <pc:sldMk cId="3740015369" sldId="2239"/>
        </pc:sldMkLst>
        <pc:spChg chg="mod">
          <ac:chgData name="Slymon Ahmed" userId="2d62857d-45dd-4d93-b7c2-e9be417fc268" providerId="ADAL" clId="{AB59EA5C-1843-384F-A8AB-4539C1FC9292}" dt="2020-01-02T17:38:47.422" v="566" actId="1076"/>
          <ac:spMkLst>
            <pc:docMk/>
            <pc:sldMk cId="3740015369" sldId="2239"/>
            <ac:spMk id="3" creationId="{00000000-0000-0000-0000-000000000000}"/>
          </ac:spMkLst>
        </pc:spChg>
        <pc:spChg chg="mod">
          <ac:chgData name="Slymon Ahmed" userId="2d62857d-45dd-4d93-b7c2-e9be417fc268" providerId="ADAL" clId="{AB59EA5C-1843-384F-A8AB-4539C1FC9292}" dt="2020-01-06T16:54:10.382" v="5844" actId="207"/>
          <ac:spMkLst>
            <pc:docMk/>
            <pc:sldMk cId="3740015369" sldId="2239"/>
            <ac:spMk id="5" creationId="{00000000-0000-0000-0000-000000000000}"/>
          </ac:spMkLst>
        </pc:spChg>
        <pc:spChg chg="add">
          <ac:chgData name="Slymon Ahmed" userId="2d62857d-45dd-4d93-b7c2-e9be417fc268" providerId="ADAL" clId="{AB59EA5C-1843-384F-A8AB-4539C1FC9292}" dt="2020-01-06T16:52:56.530" v="5840"/>
          <ac:spMkLst>
            <pc:docMk/>
            <pc:sldMk cId="3740015369" sldId="2239"/>
            <ac:spMk id="10" creationId="{22B4D901-D30D-0443-8D4E-1E31EC5CBCEF}"/>
          </ac:spMkLst>
        </pc:spChg>
        <pc:graphicFrameChg chg="modGraphic">
          <ac:chgData name="Slymon Ahmed" userId="2d62857d-45dd-4d93-b7c2-e9be417fc268" providerId="ADAL" clId="{AB59EA5C-1843-384F-A8AB-4539C1FC9292}" dt="2020-01-06T16:54:02.513" v="5843" actId="207"/>
          <ac:graphicFrameMkLst>
            <pc:docMk/>
            <pc:sldMk cId="3740015369" sldId="2239"/>
            <ac:graphicFrameMk id="6" creationId="{00000000-0000-0000-0000-000000000000}"/>
          </ac:graphicFrameMkLst>
        </pc:graphicFrameChg>
        <pc:cxnChg chg="add del mod">
          <ac:chgData name="Slymon Ahmed" userId="2d62857d-45dd-4d93-b7c2-e9be417fc268" providerId="ADAL" clId="{AB59EA5C-1843-384F-A8AB-4539C1FC9292}" dt="2020-01-06T16:53:13.304" v="5841" actId="478"/>
          <ac:cxnSpMkLst>
            <pc:docMk/>
            <pc:sldMk cId="3740015369" sldId="2239"/>
            <ac:cxnSpMk id="9" creationId="{8C4AFB82-703B-5F49-8484-F3B09CBDEB2C}"/>
          </ac:cxnSpMkLst>
        </pc:cxnChg>
      </pc:sldChg>
      <pc:sldChg chg="modSp ord modNotesTx">
        <pc:chgData name="Slymon Ahmed" userId="2d62857d-45dd-4d93-b7c2-e9be417fc268" providerId="ADAL" clId="{AB59EA5C-1843-384F-A8AB-4539C1FC9292}" dt="2020-01-06T16:56:54.447" v="5942" actId="113"/>
        <pc:sldMkLst>
          <pc:docMk/>
          <pc:sldMk cId="2266914159" sldId="2241"/>
        </pc:sldMkLst>
        <pc:graphicFrameChg chg="modGraphic">
          <ac:chgData name="Slymon Ahmed" userId="2d62857d-45dd-4d93-b7c2-e9be417fc268" providerId="ADAL" clId="{AB59EA5C-1843-384F-A8AB-4539C1FC9292}" dt="2019-12-30T23:27:13.741" v="50" actId="207"/>
          <ac:graphicFrameMkLst>
            <pc:docMk/>
            <pc:sldMk cId="2266914159" sldId="2241"/>
            <ac:graphicFrameMk id="12" creationId="{00000000-0000-0000-0000-000000000000}"/>
          </ac:graphicFrameMkLst>
        </pc:graphicFrameChg>
      </pc:sldChg>
      <pc:sldChg chg="modSp add del ord">
        <pc:chgData name="Slymon Ahmed" userId="2d62857d-45dd-4d93-b7c2-e9be417fc268" providerId="ADAL" clId="{AB59EA5C-1843-384F-A8AB-4539C1FC9292}" dt="2020-01-07T01:06:57.791" v="6666" actId="113"/>
        <pc:sldMkLst>
          <pc:docMk/>
          <pc:sldMk cId="1000814472" sldId="2242"/>
        </pc:sldMkLst>
        <pc:spChg chg="mod">
          <ac:chgData name="Slymon Ahmed" userId="2d62857d-45dd-4d93-b7c2-e9be417fc268" providerId="ADAL" clId="{AB59EA5C-1843-384F-A8AB-4539C1FC9292}" dt="2020-01-07T01:06:57.791" v="6666" actId="113"/>
          <ac:spMkLst>
            <pc:docMk/>
            <pc:sldMk cId="1000814472" sldId="2242"/>
            <ac:spMk id="3" creationId="{00000000-0000-0000-0000-000000000000}"/>
          </ac:spMkLst>
        </pc:spChg>
      </pc:sldChg>
      <pc:sldChg chg="modSp ord modNotes modNotesTx">
        <pc:chgData name="Slymon Ahmed" userId="2d62857d-45dd-4d93-b7c2-e9be417fc268" providerId="ADAL" clId="{AB59EA5C-1843-384F-A8AB-4539C1FC9292}" dt="2020-01-06T23:57:03.574" v="6613" actId="20577"/>
        <pc:sldMkLst>
          <pc:docMk/>
          <pc:sldMk cId="3982959776" sldId="2243"/>
        </pc:sldMkLst>
        <pc:spChg chg="mod">
          <ac:chgData name="Slymon Ahmed" userId="2d62857d-45dd-4d93-b7c2-e9be417fc268" providerId="ADAL" clId="{AB59EA5C-1843-384F-A8AB-4539C1FC9292}" dt="2020-01-02T23:30:09.490" v="1736" actId="1076"/>
          <ac:spMkLst>
            <pc:docMk/>
            <pc:sldMk cId="3982959776" sldId="2243"/>
            <ac:spMk id="2" creationId="{2B7D1F8E-48FE-488B-A9FF-5984CD8E40B3}"/>
          </ac:spMkLst>
        </pc:spChg>
      </pc:sldChg>
      <pc:sldChg chg="ord">
        <pc:chgData name="Slymon Ahmed" userId="2d62857d-45dd-4d93-b7c2-e9be417fc268" providerId="ADAL" clId="{AB59EA5C-1843-384F-A8AB-4539C1FC9292}" dt="2020-01-06T23:53:01.158" v="6588"/>
        <pc:sldMkLst>
          <pc:docMk/>
          <pc:sldMk cId="2581633605" sldId="2244"/>
        </pc:sldMkLst>
      </pc:sldChg>
      <pc:sldChg chg="modSp ord">
        <pc:chgData name="Slymon Ahmed" userId="2d62857d-45dd-4d93-b7c2-e9be417fc268" providerId="ADAL" clId="{AB59EA5C-1843-384F-A8AB-4539C1FC9292}" dt="2020-01-07T01:37:18.608" v="6694" actId="120"/>
        <pc:sldMkLst>
          <pc:docMk/>
          <pc:sldMk cId="1914532018" sldId="2245"/>
        </pc:sldMkLst>
        <pc:graphicFrameChg chg="modGraphic">
          <ac:chgData name="Slymon Ahmed" userId="2d62857d-45dd-4d93-b7c2-e9be417fc268" providerId="ADAL" clId="{AB59EA5C-1843-384F-A8AB-4539C1FC9292}" dt="2020-01-07T01:37:18.608" v="6694" actId="120"/>
          <ac:graphicFrameMkLst>
            <pc:docMk/>
            <pc:sldMk cId="1914532018" sldId="2245"/>
            <ac:graphicFrameMk id="6" creationId="{A40B2C2D-01EB-473E-A84E-AF50FF1390F7}"/>
          </ac:graphicFrameMkLst>
        </pc:graphicFrameChg>
      </pc:sldChg>
      <pc:sldChg chg="modSp ord modNotesTx">
        <pc:chgData name="Slymon Ahmed" userId="2d62857d-45dd-4d93-b7c2-e9be417fc268" providerId="ADAL" clId="{AB59EA5C-1843-384F-A8AB-4539C1FC9292}" dt="2020-01-07T16:50:36.729" v="6980" actId="20577"/>
        <pc:sldMkLst>
          <pc:docMk/>
          <pc:sldMk cId="3583270693" sldId="2247"/>
        </pc:sldMkLst>
        <pc:spChg chg="mod">
          <ac:chgData name="Slymon Ahmed" userId="2d62857d-45dd-4d93-b7c2-e9be417fc268" providerId="ADAL" clId="{AB59EA5C-1843-384F-A8AB-4539C1FC9292}" dt="2020-01-02T18:38:02.990" v="819" actId="207"/>
          <ac:spMkLst>
            <pc:docMk/>
            <pc:sldMk cId="3583270693" sldId="2247"/>
            <ac:spMk id="9" creationId="{0F9E5809-0DCA-45E3-9D1A-DD255C8BF415}"/>
          </ac:spMkLst>
        </pc:spChg>
        <pc:spChg chg="mod">
          <ac:chgData name="Slymon Ahmed" userId="2d62857d-45dd-4d93-b7c2-e9be417fc268" providerId="ADAL" clId="{AB59EA5C-1843-384F-A8AB-4539C1FC9292}" dt="2020-01-07T16:46:46.175" v="6975" actId="207"/>
          <ac:spMkLst>
            <pc:docMk/>
            <pc:sldMk cId="3583270693" sldId="2247"/>
            <ac:spMk id="13" creationId="{C395450F-C781-4270-B9B3-23382D468654}"/>
          </ac:spMkLst>
        </pc:spChg>
      </pc:sldChg>
      <pc:sldChg chg="modSp ord">
        <pc:chgData name="Slymon Ahmed" userId="2d62857d-45dd-4d93-b7c2-e9be417fc268" providerId="ADAL" clId="{AB59EA5C-1843-384F-A8AB-4539C1FC9292}" dt="2020-01-02T19:28:27.899" v="1100"/>
        <pc:sldMkLst>
          <pc:docMk/>
          <pc:sldMk cId="1928498394" sldId="2248"/>
        </pc:sldMkLst>
        <pc:spChg chg="mod">
          <ac:chgData name="Slymon Ahmed" userId="2d62857d-45dd-4d93-b7c2-e9be417fc268" providerId="ADAL" clId="{AB59EA5C-1843-384F-A8AB-4539C1FC9292}" dt="2019-12-30T23:29:03.238" v="54" actId="207"/>
          <ac:spMkLst>
            <pc:docMk/>
            <pc:sldMk cId="1928498394" sldId="2248"/>
            <ac:spMk id="8" creationId="{7129D67A-723B-48F8-97EC-01B90316B5D8}"/>
          </ac:spMkLst>
        </pc:spChg>
        <pc:graphicFrameChg chg="mod">
          <ac:chgData name="Slymon Ahmed" userId="2d62857d-45dd-4d93-b7c2-e9be417fc268" providerId="ADAL" clId="{AB59EA5C-1843-384F-A8AB-4539C1FC9292}" dt="2020-01-02T18:45:00.519" v="832"/>
          <ac:graphicFrameMkLst>
            <pc:docMk/>
            <pc:sldMk cId="1928498394" sldId="2248"/>
            <ac:graphicFrameMk id="7" creationId="{B00D7DAA-01B7-4AE1-A2DE-FADB2E28DCBD}"/>
          </ac:graphicFrameMkLst>
        </pc:graphicFrameChg>
      </pc:sldChg>
      <pc:sldChg chg="ord modNotesTx">
        <pc:chgData name="Slymon Ahmed" userId="2d62857d-45dd-4d93-b7c2-e9be417fc268" providerId="ADAL" clId="{AB59EA5C-1843-384F-A8AB-4539C1FC9292}" dt="2020-01-07T16:43:34.047" v="6973" actId="20577"/>
        <pc:sldMkLst>
          <pc:docMk/>
          <pc:sldMk cId="1106469910" sldId="2258"/>
        </pc:sldMkLst>
      </pc:sldChg>
      <pc:sldChg chg="ord">
        <pc:chgData name="Slymon Ahmed" userId="2d62857d-45dd-4d93-b7c2-e9be417fc268" providerId="ADAL" clId="{AB59EA5C-1843-384F-A8AB-4539C1FC9292}" dt="2020-01-02T19:23:15.707" v="1088"/>
        <pc:sldMkLst>
          <pc:docMk/>
          <pc:sldMk cId="2166224764" sldId="2259"/>
        </pc:sldMkLst>
      </pc:sldChg>
      <pc:sldChg chg="modSp ord modNotesTx">
        <pc:chgData name="Slymon Ahmed" userId="2d62857d-45dd-4d93-b7c2-e9be417fc268" providerId="ADAL" clId="{AB59EA5C-1843-384F-A8AB-4539C1FC9292}" dt="2020-01-07T19:05:55.589" v="7548" actId="20577"/>
        <pc:sldMkLst>
          <pc:docMk/>
          <pc:sldMk cId="3640091166" sldId="2260"/>
        </pc:sldMkLst>
        <pc:spChg chg="mod">
          <ac:chgData name="Slymon Ahmed" userId="2d62857d-45dd-4d93-b7c2-e9be417fc268" providerId="ADAL" clId="{AB59EA5C-1843-384F-A8AB-4539C1FC9292}" dt="2020-01-02T17:56:32.668" v="711" actId="6549"/>
          <ac:spMkLst>
            <pc:docMk/>
            <pc:sldMk cId="3640091166" sldId="2260"/>
            <ac:spMk id="3" creationId="{78C4B391-916E-46BA-BC55-BBD46F222DFA}"/>
          </ac:spMkLst>
        </pc:spChg>
        <pc:spChg chg="mod">
          <ac:chgData name="Slymon Ahmed" userId="2d62857d-45dd-4d93-b7c2-e9be417fc268" providerId="ADAL" clId="{AB59EA5C-1843-384F-A8AB-4539C1FC9292}" dt="2020-01-02T17:56:28.269" v="710" actId="6549"/>
          <ac:spMkLst>
            <pc:docMk/>
            <pc:sldMk cId="3640091166" sldId="2260"/>
            <ac:spMk id="14" creationId="{A0055B9B-1F5E-4E62-A5B5-4777F2EA03AE}"/>
          </ac:spMkLst>
        </pc:spChg>
        <pc:grpChg chg="mod">
          <ac:chgData name="Slymon Ahmed" userId="2d62857d-45dd-4d93-b7c2-e9be417fc268" providerId="ADAL" clId="{AB59EA5C-1843-384F-A8AB-4539C1FC9292}" dt="2020-01-02T17:56:46.144" v="714" actId="14100"/>
          <ac:grpSpMkLst>
            <pc:docMk/>
            <pc:sldMk cId="3640091166" sldId="2260"/>
            <ac:grpSpMk id="26" creationId="{FD2D84DD-AE9B-49E9-9EA3-AAB690B61C90}"/>
          </ac:grpSpMkLst>
        </pc:grpChg>
        <pc:cxnChg chg="mod">
          <ac:chgData name="Slymon Ahmed" userId="2d62857d-45dd-4d93-b7c2-e9be417fc268" providerId="ADAL" clId="{AB59EA5C-1843-384F-A8AB-4539C1FC9292}" dt="2020-01-02T17:56:37.936" v="712" actId="14100"/>
          <ac:cxnSpMkLst>
            <pc:docMk/>
            <pc:sldMk cId="3640091166" sldId="2260"/>
            <ac:cxnSpMk id="8" creationId="{03BDDCCD-5318-4B61-9960-BA35031044CD}"/>
          </ac:cxnSpMkLst>
        </pc:cxnChg>
        <pc:cxnChg chg="mod">
          <ac:chgData name="Slymon Ahmed" userId="2d62857d-45dd-4d93-b7c2-e9be417fc268" providerId="ADAL" clId="{AB59EA5C-1843-384F-A8AB-4539C1FC9292}" dt="2020-01-02T17:56:28.269" v="710" actId="6549"/>
          <ac:cxnSpMkLst>
            <pc:docMk/>
            <pc:sldMk cId="3640091166" sldId="2260"/>
            <ac:cxnSpMk id="23" creationId="{AC4684CF-AD95-4263-8F13-8AA6893A0D5F}"/>
          </ac:cxnSpMkLst>
        </pc:cxnChg>
      </pc:sldChg>
      <pc:sldChg chg="addSp modSp add">
        <pc:chgData name="Slymon Ahmed" userId="2d62857d-45dd-4d93-b7c2-e9be417fc268" providerId="ADAL" clId="{AB59EA5C-1843-384F-A8AB-4539C1FC9292}" dt="2020-01-07T19:23:53.324" v="7551"/>
        <pc:sldMkLst>
          <pc:docMk/>
          <pc:sldMk cId="2719468081" sldId="2261"/>
        </pc:sldMkLst>
        <pc:spChg chg="mod">
          <ac:chgData name="Slymon Ahmed" userId="2d62857d-45dd-4d93-b7c2-e9be417fc268" providerId="ADAL" clId="{AB59EA5C-1843-384F-A8AB-4539C1FC9292}" dt="2020-01-03T19:45:46.818" v="3485" actId="20577"/>
          <ac:spMkLst>
            <pc:docMk/>
            <pc:sldMk cId="2719468081" sldId="2261"/>
            <ac:spMk id="2" creationId="{00000000-0000-0000-0000-000000000000}"/>
          </ac:spMkLst>
        </pc:spChg>
        <pc:spChg chg="add mod">
          <ac:chgData name="Slymon Ahmed" userId="2d62857d-45dd-4d93-b7c2-e9be417fc268" providerId="ADAL" clId="{AB59EA5C-1843-384F-A8AB-4539C1FC9292}" dt="2020-01-06T20:36:04.023" v="6076" actId="1076"/>
          <ac:spMkLst>
            <pc:docMk/>
            <pc:sldMk cId="2719468081" sldId="2261"/>
            <ac:spMk id="7" creationId="{E95B0505-99F0-D64D-AB89-7C747F9A2616}"/>
          </ac:spMkLst>
        </pc:spChg>
        <pc:graphicFrameChg chg="mod modGraphic">
          <ac:chgData name="Slymon Ahmed" userId="2d62857d-45dd-4d93-b7c2-e9be417fc268" providerId="ADAL" clId="{AB59EA5C-1843-384F-A8AB-4539C1FC9292}" dt="2020-01-07T19:23:53.324" v="7551"/>
          <ac:graphicFrameMkLst>
            <pc:docMk/>
            <pc:sldMk cId="2719468081" sldId="2261"/>
            <ac:graphicFrameMk id="6" creationId="{00000000-0000-0000-0000-000000000000}"/>
          </ac:graphicFrameMkLst>
        </pc:graphicFrameChg>
      </pc:sldChg>
      <pc:sldChg chg="modSp add ord">
        <pc:chgData name="Slymon Ahmed" userId="2d62857d-45dd-4d93-b7c2-e9be417fc268" providerId="ADAL" clId="{AB59EA5C-1843-384F-A8AB-4539C1FC9292}" dt="2020-01-07T19:23:41.391" v="7550" actId="1076"/>
        <pc:sldMkLst>
          <pc:docMk/>
          <pc:sldMk cId="3508944751" sldId="2262"/>
        </pc:sldMkLst>
        <pc:spChg chg="mod">
          <ac:chgData name="Slymon Ahmed" userId="2d62857d-45dd-4d93-b7c2-e9be417fc268" providerId="ADAL" clId="{AB59EA5C-1843-384F-A8AB-4539C1FC9292}" dt="2020-01-03T19:45:23.314" v="3470" actId="20577"/>
          <ac:spMkLst>
            <pc:docMk/>
            <pc:sldMk cId="3508944751" sldId="2262"/>
            <ac:spMk id="2" creationId="{00000000-0000-0000-0000-000000000000}"/>
          </ac:spMkLst>
        </pc:spChg>
        <pc:graphicFrameChg chg="mod modGraphic">
          <ac:chgData name="Slymon Ahmed" userId="2d62857d-45dd-4d93-b7c2-e9be417fc268" providerId="ADAL" clId="{AB59EA5C-1843-384F-A8AB-4539C1FC9292}" dt="2020-01-07T19:23:41.391" v="7550" actId="1076"/>
          <ac:graphicFrameMkLst>
            <pc:docMk/>
            <pc:sldMk cId="3508944751" sldId="2262"/>
            <ac:graphicFrameMk id="6" creationId="{00000000-0000-0000-0000-000000000000}"/>
          </ac:graphicFrameMkLst>
        </pc:graphicFrameChg>
      </pc:sldChg>
      <pc:sldChg chg="addSp modSp add modTransition">
        <pc:chgData name="Slymon Ahmed" userId="2d62857d-45dd-4d93-b7c2-e9be417fc268" providerId="ADAL" clId="{AB59EA5C-1843-384F-A8AB-4539C1FC9292}" dt="2020-01-03T00:54:00.588" v="2411"/>
        <pc:sldMkLst>
          <pc:docMk/>
          <pc:sldMk cId="973375701" sldId="2264"/>
        </pc:sldMkLst>
        <pc:spChg chg="mod">
          <ac:chgData name="Slymon Ahmed" userId="2d62857d-45dd-4d93-b7c2-e9be417fc268" providerId="ADAL" clId="{AB59EA5C-1843-384F-A8AB-4539C1FC9292}" dt="2020-01-03T00:32:53.731" v="2141" actId="20577"/>
          <ac:spMkLst>
            <pc:docMk/>
            <pc:sldMk cId="973375701" sldId="2264"/>
            <ac:spMk id="2" creationId="{98BD28E4-F6C2-2B49-8665-0B7C844FE708}"/>
          </ac:spMkLst>
        </pc:spChg>
        <pc:spChg chg="add mod">
          <ac:chgData name="Slymon Ahmed" userId="2d62857d-45dd-4d93-b7c2-e9be417fc268" providerId="ADAL" clId="{AB59EA5C-1843-384F-A8AB-4539C1FC9292}" dt="2020-01-03T00:52:28.940" v="2397" actId="12"/>
          <ac:spMkLst>
            <pc:docMk/>
            <pc:sldMk cId="973375701" sldId="2264"/>
            <ac:spMk id="5" creationId="{B5DD5E62-263F-0245-880E-2CB14C34E349}"/>
          </ac:spMkLst>
        </pc:spChg>
      </pc:sldChg>
      <pc:sldChg chg="addSp modSp add ord">
        <pc:chgData name="Slymon Ahmed" userId="2d62857d-45dd-4d93-b7c2-e9be417fc268" providerId="ADAL" clId="{AB59EA5C-1843-384F-A8AB-4539C1FC9292}" dt="2020-01-03T00:53:47.373" v="2410" actId="2711"/>
        <pc:sldMkLst>
          <pc:docMk/>
          <pc:sldMk cId="1028806223" sldId="2265"/>
        </pc:sldMkLst>
        <pc:spChg chg="mod">
          <ac:chgData name="Slymon Ahmed" userId="2d62857d-45dd-4d93-b7c2-e9be417fc268" providerId="ADAL" clId="{AB59EA5C-1843-384F-A8AB-4539C1FC9292}" dt="2020-01-03T00:32:59.429" v="2142"/>
          <ac:spMkLst>
            <pc:docMk/>
            <pc:sldMk cId="1028806223" sldId="2265"/>
            <ac:spMk id="2" creationId="{07E3DE35-F0D2-7D4B-9810-385F93B12B5D}"/>
          </ac:spMkLst>
        </pc:spChg>
        <pc:spChg chg="add mod">
          <ac:chgData name="Slymon Ahmed" userId="2d62857d-45dd-4d93-b7c2-e9be417fc268" providerId="ADAL" clId="{AB59EA5C-1843-384F-A8AB-4539C1FC9292}" dt="2020-01-03T00:53:47.373" v="2410" actId="2711"/>
          <ac:spMkLst>
            <pc:docMk/>
            <pc:sldMk cId="1028806223" sldId="2265"/>
            <ac:spMk id="5" creationId="{823F5C71-D341-EA48-87B2-ADE2C3F14457}"/>
          </ac:spMkLst>
        </pc:spChg>
      </pc:sldChg>
      <pc:sldChg chg="addSp modSp add modTransition modNotesTx">
        <pc:chgData name="Slymon Ahmed" userId="2d62857d-45dd-4d93-b7c2-e9be417fc268" providerId="ADAL" clId="{AB59EA5C-1843-384F-A8AB-4539C1FC9292}" dt="2020-01-03T00:54:00.588" v="2411"/>
        <pc:sldMkLst>
          <pc:docMk/>
          <pc:sldMk cId="2795211036" sldId="2266"/>
        </pc:sldMkLst>
        <pc:spChg chg="mod">
          <ac:chgData name="Slymon Ahmed" userId="2d62857d-45dd-4d93-b7c2-e9be417fc268" providerId="ADAL" clId="{AB59EA5C-1843-384F-A8AB-4539C1FC9292}" dt="2020-01-03T00:35:27.203" v="2157"/>
          <ac:spMkLst>
            <pc:docMk/>
            <pc:sldMk cId="2795211036" sldId="2266"/>
            <ac:spMk id="2" creationId="{07E3DE35-F0D2-7D4B-9810-385F93B12B5D}"/>
          </ac:spMkLst>
        </pc:spChg>
        <pc:spChg chg="add mod">
          <ac:chgData name="Slymon Ahmed" userId="2d62857d-45dd-4d93-b7c2-e9be417fc268" providerId="ADAL" clId="{AB59EA5C-1843-384F-A8AB-4539C1FC9292}" dt="2020-01-03T00:34:41.572" v="2155" actId="12"/>
          <ac:spMkLst>
            <pc:docMk/>
            <pc:sldMk cId="2795211036" sldId="2266"/>
            <ac:spMk id="5" creationId="{A9D45130-FA4F-BC45-BB27-8509046CEFF0}"/>
          </ac:spMkLst>
        </pc:spChg>
      </pc:sldChg>
      <pc:sldChg chg="addSp modSp add modTransition modNotesTx">
        <pc:chgData name="Slymon Ahmed" userId="2d62857d-45dd-4d93-b7c2-e9be417fc268" providerId="ADAL" clId="{AB59EA5C-1843-384F-A8AB-4539C1FC9292}" dt="2020-01-03T00:54:00.588" v="2411"/>
        <pc:sldMkLst>
          <pc:docMk/>
          <pc:sldMk cId="3171615600" sldId="2267"/>
        </pc:sldMkLst>
        <pc:spChg chg="mod">
          <ac:chgData name="Slymon Ahmed" userId="2d62857d-45dd-4d93-b7c2-e9be417fc268" providerId="ADAL" clId="{AB59EA5C-1843-384F-A8AB-4539C1FC9292}" dt="2020-01-03T00:35:30.298" v="2158"/>
          <ac:spMkLst>
            <pc:docMk/>
            <pc:sldMk cId="3171615600" sldId="2267"/>
            <ac:spMk id="2" creationId="{07E3DE35-F0D2-7D4B-9810-385F93B12B5D}"/>
          </ac:spMkLst>
        </pc:spChg>
        <pc:spChg chg="add mod">
          <ac:chgData name="Slymon Ahmed" userId="2d62857d-45dd-4d93-b7c2-e9be417fc268" providerId="ADAL" clId="{AB59EA5C-1843-384F-A8AB-4539C1FC9292}" dt="2020-01-03T00:35:55.636" v="2164" actId="207"/>
          <ac:spMkLst>
            <pc:docMk/>
            <pc:sldMk cId="3171615600" sldId="2267"/>
            <ac:spMk id="5" creationId="{4FF8A2A4-90BA-0C4C-B161-22829D9822DC}"/>
          </ac:spMkLst>
        </pc:spChg>
      </pc:sldChg>
      <pc:sldChg chg="addSp modSp add modTransition modNotesTx">
        <pc:chgData name="Slymon Ahmed" userId="2d62857d-45dd-4d93-b7c2-e9be417fc268" providerId="ADAL" clId="{AB59EA5C-1843-384F-A8AB-4539C1FC9292}" dt="2020-01-03T00:54:00.588" v="2411"/>
        <pc:sldMkLst>
          <pc:docMk/>
          <pc:sldMk cId="3251272501" sldId="2268"/>
        </pc:sldMkLst>
        <pc:spChg chg="mod">
          <ac:chgData name="Slymon Ahmed" userId="2d62857d-45dd-4d93-b7c2-e9be417fc268" providerId="ADAL" clId="{AB59EA5C-1843-384F-A8AB-4539C1FC9292}" dt="2020-01-03T00:35:33.575" v="2159"/>
          <ac:spMkLst>
            <pc:docMk/>
            <pc:sldMk cId="3251272501" sldId="2268"/>
            <ac:spMk id="2" creationId="{07E3DE35-F0D2-7D4B-9810-385F93B12B5D}"/>
          </ac:spMkLst>
        </pc:spChg>
        <pc:spChg chg="add mod">
          <ac:chgData name="Slymon Ahmed" userId="2d62857d-45dd-4d93-b7c2-e9be417fc268" providerId="ADAL" clId="{AB59EA5C-1843-384F-A8AB-4539C1FC9292}" dt="2020-01-03T00:36:22.819" v="2169" actId="207"/>
          <ac:spMkLst>
            <pc:docMk/>
            <pc:sldMk cId="3251272501" sldId="2268"/>
            <ac:spMk id="5" creationId="{686BC846-D557-2047-80DC-05425B30B86B}"/>
          </ac:spMkLst>
        </pc:spChg>
      </pc:sldChg>
      <pc:sldChg chg="addSp delSp modSp add ord modTransition">
        <pc:chgData name="Slymon Ahmed" userId="2d62857d-45dd-4d93-b7c2-e9be417fc268" providerId="ADAL" clId="{AB59EA5C-1843-384F-A8AB-4539C1FC9292}" dt="2020-01-03T00:54:00.588" v="2411"/>
        <pc:sldMkLst>
          <pc:docMk/>
          <pc:sldMk cId="3644805887" sldId="2269"/>
        </pc:sldMkLst>
        <pc:spChg chg="del">
          <ac:chgData name="Slymon Ahmed" userId="2d62857d-45dd-4d93-b7c2-e9be417fc268" providerId="ADAL" clId="{AB59EA5C-1843-384F-A8AB-4539C1FC9292}" dt="2020-01-03T00:38:08.260" v="2183" actId="478"/>
          <ac:spMkLst>
            <pc:docMk/>
            <pc:sldMk cId="3644805887" sldId="2269"/>
            <ac:spMk id="5" creationId="{B5DD5E62-263F-0245-880E-2CB14C34E349}"/>
          </ac:spMkLst>
        </pc:spChg>
        <pc:spChg chg="add del mod">
          <ac:chgData name="Slymon Ahmed" userId="2d62857d-45dd-4d93-b7c2-e9be417fc268" providerId="ADAL" clId="{AB59EA5C-1843-384F-A8AB-4539C1FC9292}" dt="2020-01-03T00:38:31.163" v="2189"/>
          <ac:spMkLst>
            <pc:docMk/>
            <pc:sldMk cId="3644805887" sldId="2269"/>
            <ac:spMk id="6" creationId="{894CC55C-9253-7E4B-908B-DB1ED4949C7C}"/>
          </ac:spMkLst>
        </pc:spChg>
        <pc:spChg chg="add mod">
          <ac:chgData name="Slymon Ahmed" userId="2d62857d-45dd-4d93-b7c2-e9be417fc268" providerId="ADAL" clId="{AB59EA5C-1843-384F-A8AB-4539C1FC9292}" dt="2020-01-03T00:39:01.444" v="2196" actId="207"/>
          <ac:spMkLst>
            <pc:docMk/>
            <pc:sldMk cId="3644805887" sldId="2269"/>
            <ac:spMk id="7" creationId="{B92A3B65-009B-7B4E-BD77-F0F24892C183}"/>
          </ac:spMkLst>
        </pc:spChg>
      </pc:sldChg>
      <pc:sldChg chg="addSp modSp add modTransition">
        <pc:chgData name="Slymon Ahmed" userId="2d62857d-45dd-4d93-b7c2-e9be417fc268" providerId="ADAL" clId="{AB59EA5C-1843-384F-A8AB-4539C1FC9292}" dt="2020-01-03T00:54:00.588" v="2411"/>
        <pc:sldMkLst>
          <pc:docMk/>
          <pc:sldMk cId="824269047" sldId="2270"/>
        </pc:sldMkLst>
        <pc:spChg chg="add mod">
          <ac:chgData name="Slymon Ahmed" userId="2d62857d-45dd-4d93-b7c2-e9be417fc268" providerId="ADAL" clId="{AB59EA5C-1843-384F-A8AB-4539C1FC9292}" dt="2020-01-03T00:39:40.493" v="2206" actId="12"/>
          <ac:spMkLst>
            <pc:docMk/>
            <pc:sldMk cId="824269047" sldId="2270"/>
            <ac:spMk id="5" creationId="{18A7C363-E73D-3846-AAA9-9F05DCADB9EC}"/>
          </ac:spMkLst>
        </pc:spChg>
      </pc:sldChg>
      <pc:sldChg chg="addSp modSp add modTransition">
        <pc:chgData name="Slymon Ahmed" userId="2d62857d-45dd-4d93-b7c2-e9be417fc268" providerId="ADAL" clId="{AB59EA5C-1843-384F-A8AB-4539C1FC9292}" dt="2020-01-03T18:35:09.293" v="3079" actId="255"/>
        <pc:sldMkLst>
          <pc:docMk/>
          <pc:sldMk cId="1136637078" sldId="2271"/>
        </pc:sldMkLst>
        <pc:spChg chg="add mod">
          <ac:chgData name="Slymon Ahmed" userId="2d62857d-45dd-4d93-b7c2-e9be417fc268" providerId="ADAL" clId="{AB59EA5C-1843-384F-A8AB-4539C1FC9292}" dt="2020-01-03T18:35:09.293" v="3079" actId="255"/>
          <ac:spMkLst>
            <pc:docMk/>
            <pc:sldMk cId="1136637078" sldId="2271"/>
            <ac:spMk id="5" creationId="{206B60FC-02BC-8B4E-BCAE-A8CA2FF797E8}"/>
          </ac:spMkLst>
        </pc:spChg>
      </pc:sldChg>
      <pc:sldChg chg="addSp delSp modSp add modTransition">
        <pc:chgData name="Slymon Ahmed" userId="2d62857d-45dd-4d93-b7c2-e9be417fc268" providerId="ADAL" clId="{AB59EA5C-1843-384F-A8AB-4539C1FC9292}" dt="2020-01-03T00:54:00.588" v="2411"/>
        <pc:sldMkLst>
          <pc:docMk/>
          <pc:sldMk cId="2611135651" sldId="2272"/>
        </pc:sldMkLst>
        <pc:spChg chg="add del mod">
          <ac:chgData name="Slymon Ahmed" userId="2d62857d-45dd-4d93-b7c2-e9be417fc268" providerId="ADAL" clId="{AB59EA5C-1843-384F-A8AB-4539C1FC9292}" dt="2020-01-03T00:43:12.644" v="2253" actId="478"/>
          <ac:spMkLst>
            <pc:docMk/>
            <pc:sldMk cId="2611135651" sldId="2272"/>
            <ac:spMk id="5" creationId="{C7B149EB-1C3F-D549-BA86-6E015D8EEE96}"/>
          </ac:spMkLst>
        </pc:spChg>
        <pc:spChg chg="add mod">
          <ac:chgData name="Slymon Ahmed" userId="2d62857d-45dd-4d93-b7c2-e9be417fc268" providerId="ADAL" clId="{AB59EA5C-1843-384F-A8AB-4539C1FC9292}" dt="2020-01-03T00:45:02.939" v="2270" actId="14100"/>
          <ac:spMkLst>
            <pc:docMk/>
            <pc:sldMk cId="2611135651" sldId="2272"/>
            <ac:spMk id="6" creationId="{EBF55335-F428-DF45-A637-153D5F044C06}"/>
          </ac:spMkLst>
        </pc:spChg>
      </pc:sldChg>
      <pc:sldChg chg="addSp modSp add modTransition">
        <pc:chgData name="Slymon Ahmed" userId="2d62857d-45dd-4d93-b7c2-e9be417fc268" providerId="ADAL" clId="{AB59EA5C-1843-384F-A8AB-4539C1FC9292}" dt="2020-01-03T00:54:00.588" v="2411"/>
        <pc:sldMkLst>
          <pc:docMk/>
          <pc:sldMk cId="4015176225" sldId="2273"/>
        </pc:sldMkLst>
        <pc:spChg chg="add mod">
          <ac:chgData name="Slymon Ahmed" userId="2d62857d-45dd-4d93-b7c2-e9be417fc268" providerId="ADAL" clId="{AB59EA5C-1843-384F-A8AB-4539C1FC9292}" dt="2020-01-03T00:50:57.067" v="2383" actId="1076"/>
          <ac:spMkLst>
            <pc:docMk/>
            <pc:sldMk cId="4015176225" sldId="2273"/>
            <ac:spMk id="5" creationId="{E72AFFB4-3288-5045-A37D-90321CDAA22F}"/>
          </ac:spMkLst>
        </pc:spChg>
      </pc:sldChg>
      <pc:sldChg chg="addSp delSp modSp add modTransition">
        <pc:chgData name="Slymon Ahmed" userId="2d62857d-45dd-4d93-b7c2-e9be417fc268" providerId="ADAL" clId="{AB59EA5C-1843-384F-A8AB-4539C1FC9292}" dt="2020-01-03T00:54:00.588" v="2411"/>
        <pc:sldMkLst>
          <pc:docMk/>
          <pc:sldMk cId="2253850336" sldId="2274"/>
        </pc:sldMkLst>
        <pc:spChg chg="del">
          <ac:chgData name="Slymon Ahmed" userId="2d62857d-45dd-4d93-b7c2-e9be417fc268" providerId="ADAL" clId="{AB59EA5C-1843-384F-A8AB-4539C1FC9292}" dt="2020-01-03T00:46:31.357" v="2289" actId="478"/>
          <ac:spMkLst>
            <pc:docMk/>
            <pc:sldMk cId="2253850336" sldId="2274"/>
            <ac:spMk id="5" creationId="{E72AFFB4-3288-5045-A37D-90321CDAA22F}"/>
          </ac:spMkLst>
        </pc:spChg>
        <pc:spChg chg="add mod">
          <ac:chgData name="Slymon Ahmed" userId="2d62857d-45dd-4d93-b7c2-e9be417fc268" providerId="ADAL" clId="{AB59EA5C-1843-384F-A8AB-4539C1FC9292}" dt="2020-01-03T00:47:28.800" v="2301" actId="255"/>
          <ac:spMkLst>
            <pc:docMk/>
            <pc:sldMk cId="2253850336" sldId="2274"/>
            <ac:spMk id="6" creationId="{F861D315-1429-D148-B3B7-40A444DC55DB}"/>
          </ac:spMkLst>
        </pc:spChg>
      </pc:sldChg>
      <pc:sldChg chg="modSp add">
        <pc:chgData name="Slymon Ahmed" userId="2d62857d-45dd-4d93-b7c2-e9be417fc268" providerId="ADAL" clId="{AB59EA5C-1843-384F-A8AB-4539C1FC9292}" dt="2020-01-06T20:37:12.691" v="6088" actId="572"/>
        <pc:sldMkLst>
          <pc:docMk/>
          <pc:sldMk cId="2206234599" sldId="2275"/>
        </pc:sldMkLst>
        <pc:spChg chg="mod">
          <ac:chgData name="Slymon Ahmed" userId="2d62857d-45dd-4d93-b7c2-e9be417fc268" providerId="ADAL" clId="{AB59EA5C-1843-384F-A8AB-4539C1FC9292}" dt="2020-01-03T19:45:10.882" v="3458" actId="20577"/>
          <ac:spMkLst>
            <pc:docMk/>
            <pc:sldMk cId="2206234599" sldId="2275"/>
            <ac:spMk id="2" creationId="{00000000-0000-0000-0000-000000000000}"/>
          </ac:spMkLst>
        </pc:spChg>
        <pc:graphicFrameChg chg="mod modGraphic">
          <ac:chgData name="Slymon Ahmed" userId="2d62857d-45dd-4d93-b7c2-e9be417fc268" providerId="ADAL" clId="{AB59EA5C-1843-384F-A8AB-4539C1FC9292}" dt="2020-01-06T20:37:12.691" v="6088" actId="572"/>
          <ac:graphicFrameMkLst>
            <pc:docMk/>
            <pc:sldMk cId="2206234599" sldId="2275"/>
            <ac:graphicFrameMk id="6" creationId="{00000000-0000-0000-0000-000000000000}"/>
          </ac:graphicFrameMkLst>
        </pc:graphicFrameChg>
      </pc:sldChg>
      <pc:sldChg chg="addSp delSp modSp add">
        <pc:chgData name="Slymon Ahmed" userId="2d62857d-45dd-4d93-b7c2-e9be417fc268" providerId="ADAL" clId="{AB59EA5C-1843-384F-A8AB-4539C1FC9292}" dt="2020-01-03T20:01:11.508" v="3569" actId="1037"/>
        <pc:sldMkLst>
          <pc:docMk/>
          <pc:sldMk cId="3436941568" sldId="2277"/>
        </pc:sldMkLst>
        <pc:spChg chg="add del mod">
          <ac:chgData name="Slymon Ahmed" userId="2d62857d-45dd-4d93-b7c2-e9be417fc268" providerId="ADAL" clId="{AB59EA5C-1843-384F-A8AB-4539C1FC9292}" dt="2020-01-03T19:46:44.553" v="3500" actId="478"/>
          <ac:spMkLst>
            <pc:docMk/>
            <pc:sldMk cId="3436941568" sldId="2277"/>
            <ac:spMk id="7" creationId="{35FFAEC0-3B3A-4F4C-8019-F89579C4097F}"/>
          </ac:spMkLst>
        </pc:spChg>
        <pc:spChg chg="add del mod">
          <ac:chgData name="Slymon Ahmed" userId="2d62857d-45dd-4d93-b7c2-e9be417fc268" providerId="ADAL" clId="{AB59EA5C-1843-384F-A8AB-4539C1FC9292}" dt="2020-01-03T19:48:41.370" v="3513" actId="478"/>
          <ac:spMkLst>
            <pc:docMk/>
            <pc:sldMk cId="3436941568" sldId="2277"/>
            <ac:spMk id="10" creationId="{8D556B12-B299-A043-8CCE-3C3E73090FC0}"/>
          </ac:spMkLst>
        </pc:spChg>
        <pc:spChg chg="add mod">
          <ac:chgData name="Slymon Ahmed" userId="2d62857d-45dd-4d93-b7c2-e9be417fc268" providerId="ADAL" clId="{AB59EA5C-1843-384F-A8AB-4539C1FC9292}" dt="2020-01-03T20:01:11.508" v="3569" actId="1037"/>
          <ac:spMkLst>
            <pc:docMk/>
            <pc:sldMk cId="3436941568" sldId="2277"/>
            <ac:spMk id="11" creationId="{5BCD2A4A-C032-3244-B7DA-6C4C36071E5F}"/>
          </ac:spMkLst>
        </pc:spChg>
        <pc:graphicFrameChg chg="del">
          <ac:chgData name="Slymon Ahmed" userId="2d62857d-45dd-4d93-b7c2-e9be417fc268" providerId="ADAL" clId="{AB59EA5C-1843-384F-A8AB-4539C1FC9292}" dt="2020-01-03T19:46:38.374" v="3499" actId="478"/>
          <ac:graphicFrameMkLst>
            <pc:docMk/>
            <pc:sldMk cId="3436941568" sldId="2277"/>
            <ac:graphicFrameMk id="6" creationId="{00000000-0000-0000-0000-000000000000}"/>
          </ac:graphicFrameMkLst>
        </pc:graphicFrameChg>
        <pc:picChg chg="add del mod">
          <ac:chgData name="Slymon Ahmed" userId="2d62857d-45dd-4d93-b7c2-e9be417fc268" providerId="ADAL" clId="{AB59EA5C-1843-384F-A8AB-4539C1FC9292}" dt="2020-01-03T20:00:35.634" v="3558" actId="478"/>
          <ac:picMkLst>
            <pc:docMk/>
            <pc:sldMk cId="3436941568" sldId="2277"/>
            <ac:picMk id="9" creationId="{FAA39FDD-94B5-DE4B-85EB-449B5151D86F}"/>
          </ac:picMkLst>
        </pc:picChg>
        <pc:picChg chg="add mod">
          <ac:chgData name="Slymon Ahmed" userId="2d62857d-45dd-4d93-b7c2-e9be417fc268" providerId="ADAL" clId="{AB59EA5C-1843-384F-A8AB-4539C1FC9292}" dt="2020-01-03T20:00:57.381" v="3564" actId="167"/>
          <ac:picMkLst>
            <pc:docMk/>
            <pc:sldMk cId="3436941568" sldId="2277"/>
            <ac:picMk id="13" creationId="{AF28170C-9A87-FD42-83DE-2B10F301DAAC}"/>
          </ac:picMkLst>
        </pc:picChg>
      </pc:sldChg>
      <pc:sldChg chg="addSp delSp modSp add">
        <pc:chgData name="Slymon Ahmed" userId="2d62857d-45dd-4d93-b7c2-e9be417fc268" providerId="ADAL" clId="{AB59EA5C-1843-384F-A8AB-4539C1FC9292}" dt="2020-01-03T20:03:27.435" v="3580" actId="14100"/>
        <pc:sldMkLst>
          <pc:docMk/>
          <pc:sldMk cId="894599399" sldId="2278"/>
        </pc:sldMkLst>
        <pc:spChg chg="mod">
          <ac:chgData name="Slymon Ahmed" userId="2d62857d-45dd-4d93-b7c2-e9be417fc268" providerId="ADAL" clId="{AB59EA5C-1843-384F-A8AB-4539C1FC9292}" dt="2020-01-03T20:03:27.435" v="3580" actId="14100"/>
          <ac:spMkLst>
            <pc:docMk/>
            <pc:sldMk cId="894599399" sldId="2278"/>
            <ac:spMk id="11" creationId="{5BCD2A4A-C032-3244-B7DA-6C4C36071E5F}"/>
          </ac:spMkLst>
        </pc:spChg>
        <pc:picChg chg="add del mod">
          <ac:chgData name="Slymon Ahmed" userId="2d62857d-45dd-4d93-b7c2-e9be417fc268" providerId="ADAL" clId="{AB59EA5C-1843-384F-A8AB-4539C1FC9292}" dt="2020-01-03T20:01:19.554" v="3570" actId="478"/>
          <ac:picMkLst>
            <pc:docMk/>
            <pc:sldMk cId="894599399" sldId="2278"/>
            <ac:picMk id="6" creationId="{54CD5534-54B0-9144-995A-AD398FB12D3B}"/>
          </ac:picMkLst>
        </pc:picChg>
        <pc:picChg chg="add mod">
          <ac:chgData name="Slymon Ahmed" userId="2d62857d-45dd-4d93-b7c2-e9be417fc268" providerId="ADAL" clId="{AB59EA5C-1843-384F-A8AB-4539C1FC9292}" dt="2020-01-03T20:03:11.797" v="3577" actId="167"/>
          <ac:picMkLst>
            <pc:docMk/>
            <pc:sldMk cId="894599399" sldId="2278"/>
            <ac:picMk id="8" creationId="{71D3D279-8C65-A14F-B64E-84141EE96317}"/>
          </ac:picMkLst>
        </pc:picChg>
        <pc:picChg chg="del">
          <ac:chgData name="Slymon Ahmed" userId="2d62857d-45dd-4d93-b7c2-e9be417fc268" providerId="ADAL" clId="{AB59EA5C-1843-384F-A8AB-4539C1FC9292}" dt="2020-01-03T19:52:39.251" v="3547" actId="478"/>
          <ac:picMkLst>
            <pc:docMk/>
            <pc:sldMk cId="894599399" sldId="2278"/>
            <ac:picMk id="9" creationId="{FAA39FDD-94B5-DE4B-85EB-449B5151D86F}"/>
          </ac:picMkLst>
        </pc:picChg>
      </pc:sldChg>
      <pc:sldChg chg="addSp delSp modSp add">
        <pc:chgData name="Slymon Ahmed" userId="2d62857d-45dd-4d93-b7c2-e9be417fc268" providerId="ADAL" clId="{AB59EA5C-1843-384F-A8AB-4539C1FC9292}" dt="2020-01-03T20:05:47.747" v="3591" actId="14100"/>
        <pc:sldMkLst>
          <pc:docMk/>
          <pc:sldMk cId="440700792" sldId="2279"/>
        </pc:sldMkLst>
        <pc:spChg chg="mod">
          <ac:chgData name="Slymon Ahmed" userId="2d62857d-45dd-4d93-b7c2-e9be417fc268" providerId="ADAL" clId="{AB59EA5C-1843-384F-A8AB-4539C1FC9292}" dt="2020-01-03T20:05:47.747" v="3591" actId="14100"/>
          <ac:spMkLst>
            <pc:docMk/>
            <pc:sldMk cId="440700792" sldId="2279"/>
            <ac:spMk id="11" creationId="{5BCD2A4A-C032-3244-B7DA-6C4C36071E5F}"/>
          </ac:spMkLst>
        </pc:spChg>
        <pc:picChg chg="add mod">
          <ac:chgData name="Slymon Ahmed" userId="2d62857d-45dd-4d93-b7c2-e9be417fc268" providerId="ADAL" clId="{AB59EA5C-1843-384F-A8AB-4539C1FC9292}" dt="2020-01-03T20:05:37.949" v="3589" actId="167"/>
          <ac:picMkLst>
            <pc:docMk/>
            <pc:sldMk cId="440700792" sldId="2279"/>
            <ac:picMk id="6" creationId="{11DFBB2B-9865-314D-9598-C0BD912AB540}"/>
          </ac:picMkLst>
        </pc:picChg>
        <pc:picChg chg="del">
          <ac:chgData name="Slymon Ahmed" userId="2d62857d-45dd-4d93-b7c2-e9be417fc268" providerId="ADAL" clId="{AB59EA5C-1843-384F-A8AB-4539C1FC9292}" dt="2020-01-03T20:03:46.979" v="3582" actId="478"/>
          <ac:picMkLst>
            <pc:docMk/>
            <pc:sldMk cId="440700792" sldId="2279"/>
            <ac:picMk id="8" creationId="{71D3D279-8C65-A14F-B64E-84141EE96317}"/>
          </ac:picMkLst>
        </pc:picChg>
      </pc:sldChg>
      <pc:sldChg chg="addSp delSp modSp add">
        <pc:chgData name="Slymon Ahmed" userId="2d62857d-45dd-4d93-b7c2-e9be417fc268" providerId="ADAL" clId="{AB59EA5C-1843-384F-A8AB-4539C1FC9292}" dt="2020-01-03T20:07:38.211" v="3605" actId="14100"/>
        <pc:sldMkLst>
          <pc:docMk/>
          <pc:sldMk cId="3066660497" sldId="2280"/>
        </pc:sldMkLst>
        <pc:spChg chg="add mod">
          <ac:chgData name="Slymon Ahmed" userId="2d62857d-45dd-4d93-b7c2-e9be417fc268" providerId="ADAL" clId="{AB59EA5C-1843-384F-A8AB-4539C1FC9292}" dt="2020-01-03T20:07:38.211" v="3605" actId="14100"/>
          <ac:spMkLst>
            <pc:docMk/>
            <pc:sldMk cId="3066660497" sldId="2280"/>
            <ac:spMk id="9" creationId="{12D10418-45A2-1E42-819B-94DEB91B8CD8}"/>
          </ac:spMkLst>
        </pc:spChg>
        <pc:spChg chg="mod">
          <ac:chgData name="Slymon Ahmed" userId="2d62857d-45dd-4d93-b7c2-e9be417fc268" providerId="ADAL" clId="{AB59EA5C-1843-384F-A8AB-4539C1FC9292}" dt="2020-01-03T20:07:26.579" v="3602" actId="14100"/>
          <ac:spMkLst>
            <pc:docMk/>
            <pc:sldMk cId="3066660497" sldId="2280"/>
            <ac:spMk id="11" creationId="{5BCD2A4A-C032-3244-B7DA-6C4C36071E5F}"/>
          </ac:spMkLst>
        </pc:spChg>
        <pc:picChg chg="del">
          <ac:chgData name="Slymon Ahmed" userId="2d62857d-45dd-4d93-b7c2-e9be417fc268" providerId="ADAL" clId="{AB59EA5C-1843-384F-A8AB-4539C1FC9292}" dt="2020-01-03T20:05:58.555" v="3593" actId="478"/>
          <ac:picMkLst>
            <pc:docMk/>
            <pc:sldMk cId="3066660497" sldId="2280"/>
            <ac:picMk id="6" creationId="{11DFBB2B-9865-314D-9598-C0BD912AB540}"/>
          </ac:picMkLst>
        </pc:picChg>
        <pc:picChg chg="add mod">
          <ac:chgData name="Slymon Ahmed" userId="2d62857d-45dd-4d93-b7c2-e9be417fc268" providerId="ADAL" clId="{AB59EA5C-1843-384F-A8AB-4539C1FC9292}" dt="2020-01-03T20:07:11.087" v="3599" actId="167"/>
          <ac:picMkLst>
            <pc:docMk/>
            <pc:sldMk cId="3066660497" sldId="2280"/>
            <ac:picMk id="7" creationId="{15608B81-8086-C84B-9E31-542A16322DE6}"/>
          </ac:picMkLst>
        </pc:picChg>
      </pc:sldChg>
      <pc:sldChg chg="addSp delSp modSp add">
        <pc:chgData name="Slymon Ahmed" userId="2d62857d-45dd-4d93-b7c2-e9be417fc268" providerId="ADAL" clId="{AB59EA5C-1843-384F-A8AB-4539C1FC9292}" dt="2020-01-03T20:09:58.123" v="3616" actId="1440"/>
        <pc:sldMkLst>
          <pc:docMk/>
          <pc:sldMk cId="3741283943" sldId="2281"/>
        </pc:sldMkLst>
        <pc:spChg chg="mod">
          <ac:chgData name="Slymon Ahmed" userId="2d62857d-45dd-4d93-b7c2-e9be417fc268" providerId="ADAL" clId="{AB59EA5C-1843-384F-A8AB-4539C1FC9292}" dt="2020-01-03T20:09:38.651" v="3613" actId="1076"/>
          <ac:spMkLst>
            <pc:docMk/>
            <pc:sldMk cId="3741283943" sldId="2281"/>
            <ac:spMk id="9" creationId="{12D10418-45A2-1E42-819B-94DEB91B8CD8}"/>
          </ac:spMkLst>
        </pc:spChg>
        <pc:spChg chg="mod">
          <ac:chgData name="Slymon Ahmed" userId="2d62857d-45dd-4d93-b7c2-e9be417fc268" providerId="ADAL" clId="{AB59EA5C-1843-384F-A8AB-4539C1FC9292}" dt="2020-01-03T20:09:49.563" v="3615" actId="14100"/>
          <ac:spMkLst>
            <pc:docMk/>
            <pc:sldMk cId="3741283943" sldId="2281"/>
            <ac:spMk id="11" creationId="{5BCD2A4A-C032-3244-B7DA-6C4C36071E5F}"/>
          </ac:spMkLst>
        </pc:spChg>
        <pc:picChg chg="add mod">
          <ac:chgData name="Slymon Ahmed" userId="2d62857d-45dd-4d93-b7c2-e9be417fc268" providerId="ADAL" clId="{AB59EA5C-1843-384F-A8AB-4539C1FC9292}" dt="2020-01-03T20:09:58.123" v="3616" actId="1440"/>
          <ac:picMkLst>
            <pc:docMk/>
            <pc:sldMk cId="3741283943" sldId="2281"/>
            <ac:picMk id="6" creationId="{1FF9FA91-203F-2544-96E2-6FE7AD949475}"/>
          </ac:picMkLst>
        </pc:picChg>
        <pc:picChg chg="del">
          <ac:chgData name="Slymon Ahmed" userId="2d62857d-45dd-4d93-b7c2-e9be417fc268" providerId="ADAL" clId="{AB59EA5C-1843-384F-A8AB-4539C1FC9292}" dt="2020-01-03T20:08:16.844" v="3607" actId="478"/>
          <ac:picMkLst>
            <pc:docMk/>
            <pc:sldMk cId="3741283943" sldId="2281"/>
            <ac:picMk id="7" creationId="{15608B81-8086-C84B-9E31-542A16322DE6}"/>
          </ac:picMkLst>
        </pc:picChg>
      </pc:sldChg>
      <pc:sldChg chg="addSp delSp modSp add">
        <pc:chgData name="Slymon Ahmed" userId="2d62857d-45dd-4d93-b7c2-e9be417fc268" providerId="ADAL" clId="{AB59EA5C-1843-384F-A8AB-4539C1FC9292}" dt="2020-01-03T20:13:03.044" v="3685" actId="1037"/>
        <pc:sldMkLst>
          <pc:docMk/>
          <pc:sldMk cId="2601377602" sldId="2282"/>
        </pc:sldMkLst>
        <pc:spChg chg="mod">
          <ac:chgData name="Slymon Ahmed" userId="2d62857d-45dd-4d93-b7c2-e9be417fc268" providerId="ADAL" clId="{AB59EA5C-1843-384F-A8AB-4539C1FC9292}" dt="2020-01-03T20:13:03.044" v="3685" actId="1037"/>
          <ac:spMkLst>
            <pc:docMk/>
            <pc:sldMk cId="2601377602" sldId="2282"/>
            <ac:spMk id="9" creationId="{12D10418-45A2-1E42-819B-94DEB91B8CD8}"/>
          </ac:spMkLst>
        </pc:spChg>
        <pc:spChg chg="mod">
          <ac:chgData name="Slymon Ahmed" userId="2d62857d-45dd-4d93-b7c2-e9be417fc268" providerId="ADAL" clId="{AB59EA5C-1843-384F-A8AB-4539C1FC9292}" dt="2020-01-03T20:13:03.044" v="3685" actId="1037"/>
          <ac:spMkLst>
            <pc:docMk/>
            <pc:sldMk cId="2601377602" sldId="2282"/>
            <ac:spMk id="11" creationId="{5BCD2A4A-C032-3244-B7DA-6C4C36071E5F}"/>
          </ac:spMkLst>
        </pc:spChg>
        <pc:picChg chg="del">
          <ac:chgData name="Slymon Ahmed" userId="2d62857d-45dd-4d93-b7c2-e9be417fc268" providerId="ADAL" clId="{AB59EA5C-1843-384F-A8AB-4539C1FC9292}" dt="2020-01-03T20:10:29.724" v="3618" actId="478"/>
          <ac:picMkLst>
            <pc:docMk/>
            <pc:sldMk cId="2601377602" sldId="2282"/>
            <ac:picMk id="6" creationId="{1FF9FA91-203F-2544-96E2-6FE7AD949475}"/>
          </ac:picMkLst>
        </pc:picChg>
        <pc:picChg chg="add mod">
          <ac:chgData name="Slymon Ahmed" userId="2d62857d-45dd-4d93-b7c2-e9be417fc268" providerId="ADAL" clId="{AB59EA5C-1843-384F-A8AB-4539C1FC9292}" dt="2020-01-03T20:13:03.044" v="3685" actId="1037"/>
          <ac:picMkLst>
            <pc:docMk/>
            <pc:sldMk cId="2601377602" sldId="2282"/>
            <ac:picMk id="7" creationId="{8F47EB32-34C6-2B48-8658-4047924087AA}"/>
          </ac:picMkLst>
        </pc:picChg>
      </pc:sldChg>
      <pc:sldChg chg="addSp delSp modSp add">
        <pc:chgData name="Slymon Ahmed" userId="2d62857d-45dd-4d93-b7c2-e9be417fc268" providerId="ADAL" clId="{AB59EA5C-1843-384F-A8AB-4539C1FC9292}" dt="2020-01-03T20:14:44.972" v="3699" actId="14100"/>
        <pc:sldMkLst>
          <pc:docMk/>
          <pc:sldMk cId="2884059324" sldId="2283"/>
        </pc:sldMkLst>
        <pc:spChg chg="mod">
          <ac:chgData name="Slymon Ahmed" userId="2d62857d-45dd-4d93-b7c2-e9be417fc268" providerId="ADAL" clId="{AB59EA5C-1843-384F-A8AB-4539C1FC9292}" dt="2020-01-03T20:14:26.156" v="3696" actId="14100"/>
          <ac:spMkLst>
            <pc:docMk/>
            <pc:sldMk cId="2884059324" sldId="2283"/>
            <ac:spMk id="9" creationId="{12D10418-45A2-1E42-819B-94DEB91B8CD8}"/>
          </ac:spMkLst>
        </pc:spChg>
        <pc:spChg chg="mod">
          <ac:chgData name="Slymon Ahmed" userId="2d62857d-45dd-4d93-b7c2-e9be417fc268" providerId="ADAL" clId="{AB59EA5C-1843-384F-A8AB-4539C1FC9292}" dt="2020-01-03T20:14:44.972" v="3699" actId="14100"/>
          <ac:spMkLst>
            <pc:docMk/>
            <pc:sldMk cId="2884059324" sldId="2283"/>
            <ac:spMk id="11" creationId="{5BCD2A4A-C032-3244-B7DA-6C4C36071E5F}"/>
          </ac:spMkLst>
        </pc:spChg>
        <pc:picChg chg="add mod">
          <ac:chgData name="Slymon Ahmed" userId="2d62857d-45dd-4d93-b7c2-e9be417fc268" providerId="ADAL" clId="{AB59EA5C-1843-384F-A8AB-4539C1FC9292}" dt="2020-01-03T20:14:14.044" v="3694" actId="1440"/>
          <ac:picMkLst>
            <pc:docMk/>
            <pc:sldMk cId="2884059324" sldId="2283"/>
            <ac:picMk id="6" creationId="{21FD7E63-2560-0F46-B97B-42E275A9248C}"/>
          </ac:picMkLst>
        </pc:picChg>
        <pc:picChg chg="del">
          <ac:chgData name="Slymon Ahmed" userId="2d62857d-45dd-4d93-b7c2-e9be417fc268" providerId="ADAL" clId="{AB59EA5C-1843-384F-A8AB-4539C1FC9292}" dt="2020-01-03T20:13:46.747" v="3687" actId="478"/>
          <ac:picMkLst>
            <pc:docMk/>
            <pc:sldMk cId="2884059324" sldId="2283"/>
            <ac:picMk id="7" creationId="{8F47EB32-34C6-2B48-8658-4047924087AA}"/>
          </ac:picMkLst>
        </pc:picChg>
      </pc:sldChg>
      <pc:sldChg chg="addSp delSp modSp add">
        <pc:chgData name="Slymon Ahmed" userId="2d62857d-45dd-4d93-b7c2-e9be417fc268" providerId="ADAL" clId="{AB59EA5C-1843-384F-A8AB-4539C1FC9292}" dt="2020-01-03T20:38:48.111" v="3723" actId="1037"/>
        <pc:sldMkLst>
          <pc:docMk/>
          <pc:sldMk cId="1139160536" sldId="2284"/>
        </pc:sldMkLst>
        <pc:spChg chg="mod">
          <ac:chgData name="Slymon Ahmed" userId="2d62857d-45dd-4d93-b7c2-e9be417fc268" providerId="ADAL" clId="{AB59EA5C-1843-384F-A8AB-4539C1FC9292}" dt="2020-01-03T20:38:02.662" v="3711" actId="1076"/>
          <ac:spMkLst>
            <pc:docMk/>
            <pc:sldMk cId="1139160536" sldId="2284"/>
            <ac:spMk id="9" creationId="{12D10418-45A2-1E42-819B-94DEB91B8CD8}"/>
          </ac:spMkLst>
        </pc:spChg>
        <pc:spChg chg="add mod">
          <ac:chgData name="Slymon Ahmed" userId="2d62857d-45dd-4d93-b7c2-e9be417fc268" providerId="ADAL" clId="{AB59EA5C-1843-384F-A8AB-4539C1FC9292}" dt="2020-01-03T20:38:16.526" v="3713" actId="1076"/>
          <ac:spMkLst>
            <pc:docMk/>
            <pc:sldMk cId="1139160536" sldId="2284"/>
            <ac:spMk id="10" creationId="{F22DF35C-BDE2-034B-A462-F47D04AE6F15}"/>
          </ac:spMkLst>
        </pc:spChg>
        <pc:spChg chg="add mod">
          <ac:chgData name="Slymon Ahmed" userId="2d62857d-45dd-4d93-b7c2-e9be417fc268" providerId="ADAL" clId="{AB59EA5C-1843-384F-A8AB-4539C1FC9292}" dt="2020-01-03T20:38:28.966" v="3716" actId="14100"/>
          <ac:spMkLst>
            <pc:docMk/>
            <pc:sldMk cId="1139160536" sldId="2284"/>
            <ac:spMk id="12" creationId="{7BC08596-0C4C-0E42-8444-70ED3BE8AD96}"/>
          </ac:spMkLst>
        </pc:spChg>
        <pc:spChg chg="add mod">
          <ac:chgData name="Slymon Ahmed" userId="2d62857d-45dd-4d93-b7c2-e9be417fc268" providerId="ADAL" clId="{AB59EA5C-1843-384F-A8AB-4539C1FC9292}" dt="2020-01-03T20:38:48.111" v="3723" actId="1037"/>
          <ac:spMkLst>
            <pc:docMk/>
            <pc:sldMk cId="1139160536" sldId="2284"/>
            <ac:spMk id="13" creationId="{B3CC1D75-B22F-114D-B0B9-C33D870EC382}"/>
          </ac:spMkLst>
        </pc:spChg>
        <pc:picChg chg="del">
          <ac:chgData name="Slymon Ahmed" userId="2d62857d-45dd-4d93-b7c2-e9be417fc268" providerId="ADAL" clId="{AB59EA5C-1843-384F-A8AB-4539C1FC9292}" dt="2020-01-03T20:15:21.508" v="3701" actId="478"/>
          <ac:picMkLst>
            <pc:docMk/>
            <pc:sldMk cId="1139160536" sldId="2284"/>
            <ac:picMk id="6" creationId="{21FD7E63-2560-0F46-B97B-42E275A9248C}"/>
          </ac:picMkLst>
        </pc:picChg>
        <pc:picChg chg="add mod">
          <ac:chgData name="Slymon Ahmed" userId="2d62857d-45dd-4d93-b7c2-e9be417fc268" providerId="ADAL" clId="{AB59EA5C-1843-384F-A8AB-4539C1FC9292}" dt="2020-01-03T20:37:57.430" v="3710" actId="1076"/>
          <ac:picMkLst>
            <pc:docMk/>
            <pc:sldMk cId="1139160536" sldId="2284"/>
            <ac:picMk id="7" creationId="{020B53B4-AF78-F34C-80F1-655A02AD8B45}"/>
          </ac:picMkLst>
        </pc:picChg>
      </pc:sldChg>
      <pc:sldChg chg="addSp delSp modSp add">
        <pc:chgData name="Slymon Ahmed" userId="2d62857d-45dd-4d93-b7c2-e9be417fc268" providerId="ADAL" clId="{AB59EA5C-1843-384F-A8AB-4539C1FC9292}" dt="2020-01-03T20:40:24.983" v="3739" actId="1440"/>
        <pc:sldMkLst>
          <pc:docMk/>
          <pc:sldMk cId="496644016" sldId="2285"/>
        </pc:sldMkLst>
        <pc:spChg chg="mod">
          <ac:chgData name="Slymon Ahmed" userId="2d62857d-45dd-4d93-b7c2-e9be417fc268" providerId="ADAL" clId="{AB59EA5C-1843-384F-A8AB-4539C1FC9292}" dt="2020-01-03T20:40:01.831" v="3733" actId="14100"/>
          <ac:spMkLst>
            <pc:docMk/>
            <pc:sldMk cId="496644016" sldId="2285"/>
            <ac:spMk id="9" creationId="{12D10418-45A2-1E42-819B-94DEB91B8CD8}"/>
          </ac:spMkLst>
        </pc:spChg>
        <pc:spChg chg="mod">
          <ac:chgData name="Slymon Ahmed" userId="2d62857d-45dd-4d93-b7c2-e9be417fc268" providerId="ADAL" clId="{AB59EA5C-1843-384F-A8AB-4539C1FC9292}" dt="2020-01-03T20:40:17.606" v="3738" actId="14100"/>
          <ac:spMkLst>
            <pc:docMk/>
            <pc:sldMk cId="496644016" sldId="2285"/>
            <ac:spMk id="10" creationId="{F22DF35C-BDE2-034B-A462-F47D04AE6F15}"/>
          </ac:spMkLst>
        </pc:spChg>
        <pc:spChg chg="del">
          <ac:chgData name="Slymon Ahmed" userId="2d62857d-45dd-4d93-b7c2-e9be417fc268" providerId="ADAL" clId="{AB59EA5C-1843-384F-A8AB-4539C1FC9292}" dt="2020-01-03T20:40:08.495" v="3735" actId="478"/>
          <ac:spMkLst>
            <pc:docMk/>
            <pc:sldMk cId="496644016" sldId="2285"/>
            <ac:spMk id="11" creationId="{5BCD2A4A-C032-3244-B7DA-6C4C36071E5F}"/>
          </ac:spMkLst>
        </pc:spChg>
        <pc:spChg chg="del">
          <ac:chgData name="Slymon Ahmed" userId="2d62857d-45dd-4d93-b7c2-e9be417fc268" providerId="ADAL" clId="{AB59EA5C-1843-384F-A8AB-4539C1FC9292}" dt="2020-01-03T20:40:05.512" v="3734" actId="478"/>
          <ac:spMkLst>
            <pc:docMk/>
            <pc:sldMk cId="496644016" sldId="2285"/>
            <ac:spMk id="12" creationId="{7BC08596-0C4C-0E42-8444-70ED3BE8AD96}"/>
          </ac:spMkLst>
        </pc:spChg>
        <pc:spChg chg="del">
          <ac:chgData name="Slymon Ahmed" userId="2d62857d-45dd-4d93-b7c2-e9be417fc268" providerId="ADAL" clId="{AB59EA5C-1843-384F-A8AB-4539C1FC9292}" dt="2020-01-03T20:40:10.330" v="3736" actId="478"/>
          <ac:spMkLst>
            <pc:docMk/>
            <pc:sldMk cId="496644016" sldId="2285"/>
            <ac:spMk id="13" creationId="{B3CC1D75-B22F-114D-B0B9-C33D870EC382}"/>
          </ac:spMkLst>
        </pc:spChg>
        <pc:picChg chg="add mod">
          <ac:chgData name="Slymon Ahmed" userId="2d62857d-45dd-4d93-b7c2-e9be417fc268" providerId="ADAL" clId="{AB59EA5C-1843-384F-A8AB-4539C1FC9292}" dt="2020-01-03T20:40:24.983" v="3739" actId="1440"/>
          <ac:picMkLst>
            <pc:docMk/>
            <pc:sldMk cId="496644016" sldId="2285"/>
            <ac:picMk id="6" creationId="{E9ECEA35-8D09-BB42-BC2A-9B53818A0A09}"/>
          </ac:picMkLst>
        </pc:picChg>
        <pc:picChg chg="del">
          <ac:chgData name="Slymon Ahmed" userId="2d62857d-45dd-4d93-b7c2-e9be417fc268" providerId="ADAL" clId="{AB59EA5C-1843-384F-A8AB-4539C1FC9292}" dt="2020-01-03T20:39:26.999" v="3725" actId="478"/>
          <ac:picMkLst>
            <pc:docMk/>
            <pc:sldMk cId="496644016" sldId="2285"/>
            <ac:picMk id="7" creationId="{020B53B4-AF78-F34C-80F1-655A02AD8B45}"/>
          </ac:picMkLst>
        </pc:picChg>
      </pc:sldChg>
      <pc:sldChg chg="addSp delSp modSp add del">
        <pc:chgData name="Slymon Ahmed" userId="2d62857d-45dd-4d93-b7c2-e9be417fc268" providerId="ADAL" clId="{AB59EA5C-1843-384F-A8AB-4539C1FC9292}" dt="2020-01-06T23:45:26.254" v="6546" actId="2696"/>
        <pc:sldMkLst>
          <pc:docMk/>
          <pc:sldMk cId="3924296579" sldId="2286"/>
        </pc:sldMkLst>
        <pc:spChg chg="del">
          <ac:chgData name="Slymon Ahmed" userId="2d62857d-45dd-4d93-b7c2-e9be417fc268" providerId="ADAL" clId="{AB59EA5C-1843-384F-A8AB-4539C1FC9292}" dt="2020-01-03T20:44:40.320" v="3794" actId="478"/>
          <ac:spMkLst>
            <pc:docMk/>
            <pc:sldMk cId="3924296579" sldId="2286"/>
            <ac:spMk id="9" creationId="{12D10418-45A2-1E42-819B-94DEB91B8CD8}"/>
          </ac:spMkLst>
        </pc:spChg>
        <pc:spChg chg="mod">
          <ac:chgData name="Slymon Ahmed" userId="2d62857d-45dd-4d93-b7c2-e9be417fc268" providerId="ADAL" clId="{AB59EA5C-1843-384F-A8AB-4539C1FC9292}" dt="2020-01-03T20:43:54.280" v="3789" actId="1037"/>
          <ac:spMkLst>
            <pc:docMk/>
            <pc:sldMk cId="3924296579" sldId="2286"/>
            <ac:spMk id="10" creationId="{F22DF35C-BDE2-034B-A462-F47D04AE6F15}"/>
          </ac:spMkLst>
        </pc:spChg>
        <pc:spChg chg="add mod">
          <ac:chgData name="Slymon Ahmed" userId="2d62857d-45dd-4d93-b7c2-e9be417fc268" providerId="ADAL" clId="{AB59EA5C-1843-384F-A8AB-4539C1FC9292}" dt="2020-01-03T20:43:54.280" v="3789" actId="1037"/>
          <ac:spMkLst>
            <pc:docMk/>
            <pc:sldMk cId="3924296579" sldId="2286"/>
            <ac:spMk id="11" creationId="{8E347F2D-9BF4-524A-811F-23F811AB0E7F}"/>
          </ac:spMkLst>
        </pc:spChg>
        <pc:picChg chg="del">
          <ac:chgData name="Slymon Ahmed" userId="2d62857d-45dd-4d93-b7c2-e9be417fc268" providerId="ADAL" clId="{AB59EA5C-1843-384F-A8AB-4539C1FC9292}" dt="2020-01-03T20:41:29.967" v="3741" actId="478"/>
          <ac:picMkLst>
            <pc:docMk/>
            <pc:sldMk cId="3924296579" sldId="2286"/>
            <ac:picMk id="6" creationId="{E9ECEA35-8D09-BB42-BC2A-9B53818A0A09}"/>
          </ac:picMkLst>
        </pc:picChg>
        <pc:picChg chg="add mod">
          <ac:chgData name="Slymon Ahmed" userId="2d62857d-45dd-4d93-b7c2-e9be417fc268" providerId="ADAL" clId="{AB59EA5C-1843-384F-A8AB-4539C1FC9292}" dt="2020-01-03T20:44:37.267" v="3793" actId="167"/>
          <ac:picMkLst>
            <pc:docMk/>
            <pc:sldMk cId="3924296579" sldId="2286"/>
            <ac:picMk id="7" creationId="{7613B52E-2D77-8D4D-86A7-10C9427AB01D}"/>
          </ac:picMkLst>
        </pc:picChg>
      </pc:sldChg>
      <pc:sldChg chg="addSp delSp modSp add del">
        <pc:chgData name="Slymon Ahmed" userId="2d62857d-45dd-4d93-b7c2-e9be417fc268" providerId="ADAL" clId="{AB59EA5C-1843-384F-A8AB-4539C1FC9292}" dt="2020-01-06T23:45:33.551" v="6547" actId="2696"/>
        <pc:sldMkLst>
          <pc:docMk/>
          <pc:sldMk cId="2483840691" sldId="2287"/>
        </pc:sldMkLst>
        <pc:spChg chg="del">
          <ac:chgData name="Slymon Ahmed" userId="2d62857d-45dd-4d93-b7c2-e9be417fc268" providerId="ADAL" clId="{AB59EA5C-1843-384F-A8AB-4539C1FC9292}" dt="2020-01-03T20:44:24.416" v="3792" actId="478"/>
          <ac:spMkLst>
            <pc:docMk/>
            <pc:sldMk cId="2483840691" sldId="2287"/>
            <ac:spMk id="9" creationId="{12D10418-45A2-1E42-819B-94DEB91B8CD8}"/>
          </ac:spMkLst>
        </pc:spChg>
        <pc:spChg chg="mod">
          <ac:chgData name="Slymon Ahmed" userId="2d62857d-45dd-4d93-b7c2-e9be417fc268" providerId="ADAL" clId="{AB59EA5C-1843-384F-A8AB-4539C1FC9292}" dt="2020-01-03T20:47:25.927" v="3803" actId="14100"/>
          <ac:spMkLst>
            <pc:docMk/>
            <pc:sldMk cId="2483840691" sldId="2287"/>
            <ac:spMk id="10" creationId="{F22DF35C-BDE2-034B-A462-F47D04AE6F15}"/>
          </ac:spMkLst>
        </pc:spChg>
        <pc:spChg chg="mod">
          <ac:chgData name="Slymon Ahmed" userId="2d62857d-45dd-4d93-b7c2-e9be417fc268" providerId="ADAL" clId="{AB59EA5C-1843-384F-A8AB-4539C1FC9292}" dt="2020-01-03T20:47:37.272" v="3807" actId="14100"/>
          <ac:spMkLst>
            <pc:docMk/>
            <pc:sldMk cId="2483840691" sldId="2287"/>
            <ac:spMk id="11" creationId="{8E347F2D-9BF4-524A-811F-23F811AB0E7F}"/>
          </ac:spMkLst>
        </pc:spChg>
        <pc:spChg chg="add mod">
          <ac:chgData name="Slymon Ahmed" userId="2d62857d-45dd-4d93-b7c2-e9be417fc268" providerId="ADAL" clId="{AB59EA5C-1843-384F-A8AB-4539C1FC9292}" dt="2020-01-03T20:47:49.231" v="3810" actId="14100"/>
          <ac:spMkLst>
            <pc:docMk/>
            <pc:sldMk cId="2483840691" sldId="2287"/>
            <ac:spMk id="12" creationId="{BF8E3638-99B1-9644-B60D-EBE6AA5486E6}"/>
          </ac:spMkLst>
        </pc:spChg>
        <pc:spChg chg="add mod">
          <ac:chgData name="Slymon Ahmed" userId="2d62857d-45dd-4d93-b7c2-e9be417fc268" providerId="ADAL" clId="{AB59EA5C-1843-384F-A8AB-4539C1FC9292}" dt="2020-01-03T20:48:00.119" v="3813" actId="14100"/>
          <ac:spMkLst>
            <pc:docMk/>
            <pc:sldMk cId="2483840691" sldId="2287"/>
            <ac:spMk id="13" creationId="{1C5CCD67-E6D1-964F-B681-BA61FE993EE8}"/>
          </ac:spMkLst>
        </pc:spChg>
        <pc:picChg chg="add mod">
          <ac:chgData name="Slymon Ahmed" userId="2d62857d-45dd-4d93-b7c2-e9be417fc268" providerId="ADAL" clId="{AB59EA5C-1843-384F-A8AB-4539C1FC9292}" dt="2020-01-03T20:47:30.503" v="3805" actId="1076"/>
          <ac:picMkLst>
            <pc:docMk/>
            <pc:sldMk cId="2483840691" sldId="2287"/>
            <ac:picMk id="6" creationId="{25835368-02BB-7045-80F4-5F5903319AFE}"/>
          </ac:picMkLst>
        </pc:picChg>
        <pc:picChg chg="del">
          <ac:chgData name="Slymon Ahmed" userId="2d62857d-45dd-4d93-b7c2-e9be417fc268" providerId="ADAL" clId="{AB59EA5C-1843-384F-A8AB-4539C1FC9292}" dt="2020-01-03T20:44:14.792" v="3791" actId="478"/>
          <ac:picMkLst>
            <pc:docMk/>
            <pc:sldMk cId="2483840691" sldId="2287"/>
            <ac:picMk id="7" creationId="{7613B52E-2D77-8D4D-86A7-10C9427AB01D}"/>
          </ac:picMkLst>
        </pc:picChg>
      </pc:sldChg>
      <pc:sldChg chg="addSp delSp modSp add del">
        <pc:chgData name="Slymon Ahmed" userId="2d62857d-45dd-4d93-b7c2-e9be417fc268" providerId="ADAL" clId="{AB59EA5C-1843-384F-A8AB-4539C1FC9292}" dt="2020-01-06T23:45:34.782" v="6548" actId="2696"/>
        <pc:sldMkLst>
          <pc:docMk/>
          <pc:sldMk cId="3290392762" sldId="2288"/>
        </pc:sldMkLst>
        <pc:spChg chg="mod">
          <ac:chgData name="Slymon Ahmed" userId="2d62857d-45dd-4d93-b7c2-e9be417fc268" providerId="ADAL" clId="{AB59EA5C-1843-384F-A8AB-4539C1FC9292}" dt="2020-01-03T22:58:19.086" v="3827" actId="1076"/>
          <ac:spMkLst>
            <pc:docMk/>
            <pc:sldMk cId="3290392762" sldId="2288"/>
            <ac:spMk id="10" creationId="{F22DF35C-BDE2-034B-A462-F47D04AE6F15}"/>
          </ac:spMkLst>
        </pc:spChg>
        <pc:spChg chg="mod">
          <ac:chgData name="Slymon Ahmed" userId="2d62857d-45dd-4d93-b7c2-e9be417fc268" providerId="ADAL" clId="{AB59EA5C-1843-384F-A8AB-4539C1FC9292}" dt="2020-01-03T22:58:19.086" v="3827" actId="1076"/>
          <ac:spMkLst>
            <pc:docMk/>
            <pc:sldMk cId="3290392762" sldId="2288"/>
            <ac:spMk id="11" creationId="{8E347F2D-9BF4-524A-811F-23F811AB0E7F}"/>
          </ac:spMkLst>
        </pc:spChg>
        <pc:spChg chg="del">
          <ac:chgData name="Slymon Ahmed" userId="2d62857d-45dd-4d93-b7c2-e9be417fc268" providerId="ADAL" clId="{AB59EA5C-1843-384F-A8AB-4539C1FC9292}" dt="2020-01-03T22:58:08.543" v="3826" actId="478"/>
          <ac:spMkLst>
            <pc:docMk/>
            <pc:sldMk cId="3290392762" sldId="2288"/>
            <ac:spMk id="12" creationId="{BF8E3638-99B1-9644-B60D-EBE6AA5486E6}"/>
          </ac:spMkLst>
        </pc:spChg>
        <pc:spChg chg="del">
          <ac:chgData name="Slymon Ahmed" userId="2d62857d-45dd-4d93-b7c2-e9be417fc268" providerId="ADAL" clId="{AB59EA5C-1843-384F-A8AB-4539C1FC9292}" dt="2020-01-03T22:58:05.263" v="3825" actId="478"/>
          <ac:spMkLst>
            <pc:docMk/>
            <pc:sldMk cId="3290392762" sldId="2288"/>
            <ac:spMk id="13" creationId="{1C5CCD67-E6D1-964F-B681-BA61FE993EE8}"/>
          </ac:spMkLst>
        </pc:spChg>
        <pc:picChg chg="del">
          <ac:chgData name="Slymon Ahmed" userId="2d62857d-45dd-4d93-b7c2-e9be417fc268" providerId="ADAL" clId="{AB59EA5C-1843-384F-A8AB-4539C1FC9292}" dt="2020-01-03T22:57:08.543" v="3815" actId="478"/>
          <ac:picMkLst>
            <pc:docMk/>
            <pc:sldMk cId="3290392762" sldId="2288"/>
            <ac:picMk id="6" creationId="{25835368-02BB-7045-80F4-5F5903319AFE}"/>
          </ac:picMkLst>
        </pc:picChg>
        <pc:picChg chg="add mod">
          <ac:chgData name="Slymon Ahmed" userId="2d62857d-45dd-4d93-b7c2-e9be417fc268" providerId="ADAL" clId="{AB59EA5C-1843-384F-A8AB-4539C1FC9292}" dt="2020-01-03T22:58:26.294" v="3828" actId="1440"/>
          <ac:picMkLst>
            <pc:docMk/>
            <pc:sldMk cId="3290392762" sldId="2288"/>
            <ac:picMk id="7" creationId="{315760D4-4E89-8F4C-95C7-249457348973}"/>
          </ac:picMkLst>
        </pc:picChg>
      </pc:sldChg>
      <pc:sldChg chg="addSp delSp modSp add del">
        <pc:chgData name="Slymon Ahmed" userId="2d62857d-45dd-4d93-b7c2-e9be417fc268" providerId="ADAL" clId="{AB59EA5C-1843-384F-A8AB-4539C1FC9292}" dt="2020-01-06T23:45:37.293" v="6549" actId="2696"/>
        <pc:sldMkLst>
          <pc:docMk/>
          <pc:sldMk cId="1186394532" sldId="2289"/>
        </pc:sldMkLst>
        <pc:spChg chg="mod">
          <ac:chgData name="Slymon Ahmed" userId="2d62857d-45dd-4d93-b7c2-e9be417fc268" providerId="ADAL" clId="{AB59EA5C-1843-384F-A8AB-4539C1FC9292}" dt="2020-01-03T23:01:41.334" v="3839" actId="14100"/>
          <ac:spMkLst>
            <pc:docMk/>
            <pc:sldMk cId="1186394532" sldId="2289"/>
            <ac:spMk id="10" creationId="{F22DF35C-BDE2-034B-A462-F47D04AE6F15}"/>
          </ac:spMkLst>
        </pc:spChg>
        <pc:spChg chg="mod">
          <ac:chgData name="Slymon Ahmed" userId="2d62857d-45dd-4d93-b7c2-e9be417fc268" providerId="ADAL" clId="{AB59EA5C-1843-384F-A8AB-4539C1FC9292}" dt="2020-01-03T23:01:57.614" v="3841" actId="14100"/>
          <ac:spMkLst>
            <pc:docMk/>
            <pc:sldMk cId="1186394532" sldId="2289"/>
            <ac:spMk id="11" creationId="{8E347F2D-9BF4-524A-811F-23F811AB0E7F}"/>
          </ac:spMkLst>
        </pc:spChg>
        <pc:picChg chg="add mod">
          <ac:chgData name="Slymon Ahmed" userId="2d62857d-45dd-4d93-b7c2-e9be417fc268" providerId="ADAL" clId="{AB59EA5C-1843-384F-A8AB-4539C1FC9292}" dt="2020-01-03T23:02:06.046" v="3842" actId="1440"/>
          <ac:picMkLst>
            <pc:docMk/>
            <pc:sldMk cId="1186394532" sldId="2289"/>
            <ac:picMk id="6" creationId="{A50AA0CC-BB8B-E14E-A6E1-9840D6014F2A}"/>
          </ac:picMkLst>
        </pc:picChg>
        <pc:picChg chg="del">
          <ac:chgData name="Slymon Ahmed" userId="2d62857d-45dd-4d93-b7c2-e9be417fc268" providerId="ADAL" clId="{AB59EA5C-1843-384F-A8AB-4539C1FC9292}" dt="2020-01-03T22:59:10.855" v="3830" actId="478"/>
          <ac:picMkLst>
            <pc:docMk/>
            <pc:sldMk cId="1186394532" sldId="2289"/>
            <ac:picMk id="7" creationId="{315760D4-4E89-8F4C-95C7-249457348973}"/>
          </ac:picMkLst>
        </pc:picChg>
      </pc:sldChg>
      <pc:sldChg chg="addSp delSp modSp add">
        <pc:chgData name="Slymon Ahmed" userId="2d62857d-45dd-4d93-b7c2-e9be417fc268" providerId="ADAL" clId="{AB59EA5C-1843-384F-A8AB-4539C1FC9292}" dt="2020-01-06T23:50:39.829" v="6576" actId="1440"/>
        <pc:sldMkLst>
          <pc:docMk/>
          <pc:sldMk cId="4225048760" sldId="2290"/>
        </pc:sldMkLst>
        <pc:spChg chg="mod">
          <ac:chgData name="Slymon Ahmed" userId="2d62857d-45dd-4d93-b7c2-e9be417fc268" providerId="ADAL" clId="{AB59EA5C-1843-384F-A8AB-4539C1FC9292}" dt="2020-01-06T23:49:31.325" v="6559" actId="14100"/>
          <ac:spMkLst>
            <pc:docMk/>
            <pc:sldMk cId="4225048760" sldId="2290"/>
            <ac:spMk id="10" creationId="{F22DF35C-BDE2-034B-A462-F47D04AE6F15}"/>
          </ac:spMkLst>
        </pc:spChg>
        <pc:spChg chg="mod">
          <ac:chgData name="Slymon Ahmed" userId="2d62857d-45dd-4d93-b7c2-e9be417fc268" providerId="ADAL" clId="{AB59EA5C-1843-384F-A8AB-4539C1FC9292}" dt="2020-01-06T23:49:36.581" v="6560" actId="1076"/>
          <ac:spMkLst>
            <pc:docMk/>
            <pc:sldMk cId="4225048760" sldId="2290"/>
            <ac:spMk id="11" creationId="{8E347F2D-9BF4-524A-811F-23F811AB0E7F}"/>
          </ac:spMkLst>
        </pc:spChg>
        <pc:spChg chg="add mod">
          <ac:chgData name="Slymon Ahmed" userId="2d62857d-45dd-4d93-b7c2-e9be417fc268" providerId="ADAL" clId="{AB59EA5C-1843-384F-A8AB-4539C1FC9292}" dt="2020-01-06T23:49:45.469" v="6563" actId="14100"/>
          <ac:spMkLst>
            <pc:docMk/>
            <pc:sldMk cId="4225048760" sldId="2290"/>
            <ac:spMk id="12" creationId="{251E775F-F58B-7B49-8663-32B3E40EBE8E}"/>
          </ac:spMkLst>
        </pc:spChg>
        <pc:picChg chg="del">
          <ac:chgData name="Slymon Ahmed" userId="2d62857d-45dd-4d93-b7c2-e9be417fc268" providerId="ADAL" clId="{AB59EA5C-1843-384F-A8AB-4539C1FC9292}" dt="2020-01-03T23:02:25.959" v="3844" actId="478"/>
          <ac:picMkLst>
            <pc:docMk/>
            <pc:sldMk cId="4225048760" sldId="2290"/>
            <ac:picMk id="6" creationId="{A50AA0CC-BB8B-E14E-A6E1-9840D6014F2A}"/>
          </ac:picMkLst>
        </pc:picChg>
        <pc:picChg chg="add del mod">
          <ac:chgData name="Slymon Ahmed" userId="2d62857d-45dd-4d93-b7c2-e9be417fc268" providerId="ADAL" clId="{AB59EA5C-1843-384F-A8AB-4539C1FC9292}" dt="2020-01-06T23:45:41.789" v="6550" actId="478"/>
          <ac:picMkLst>
            <pc:docMk/>
            <pc:sldMk cId="4225048760" sldId="2290"/>
            <ac:picMk id="7" creationId="{875E97DE-6179-0B49-BCBE-879B9D4C2A91}"/>
          </ac:picMkLst>
        </pc:picChg>
        <pc:picChg chg="add mod">
          <ac:chgData name="Slymon Ahmed" userId="2d62857d-45dd-4d93-b7c2-e9be417fc268" providerId="ADAL" clId="{AB59EA5C-1843-384F-A8AB-4539C1FC9292}" dt="2020-01-06T23:50:39.829" v="6576" actId="1440"/>
          <ac:picMkLst>
            <pc:docMk/>
            <pc:sldMk cId="4225048760" sldId="2290"/>
            <ac:picMk id="9" creationId="{67270F94-FA90-8D43-BAE6-2950DB2CCAAD}"/>
          </ac:picMkLst>
        </pc:picChg>
      </pc:sldChg>
      <pc:sldChg chg="addSp delSp modSp add">
        <pc:chgData name="Slymon Ahmed" userId="2d62857d-45dd-4d93-b7c2-e9be417fc268" providerId="ADAL" clId="{AB59EA5C-1843-384F-A8AB-4539C1FC9292}" dt="2020-01-06T23:50:33.629" v="6575" actId="1440"/>
        <pc:sldMkLst>
          <pc:docMk/>
          <pc:sldMk cId="1454765532" sldId="2291"/>
        </pc:sldMkLst>
        <pc:spChg chg="mod">
          <ac:chgData name="Slymon Ahmed" userId="2d62857d-45dd-4d93-b7c2-e9be417fc268" providerId="ADAL" clId="{AB59EA5C-1843-384F-A8AB-4539C1FC9292}" dt="2020-01-06T23:50:28.445" v="6574" actId="14100"/>
          <ac:spMkLst>
            <pc:docMk/>
            <pc:sldMk cId="1454765532" sldId="2291"/>
            <ac:spMk id="10" creationId="{F22DF35C-BDE2-034B-A462-F47D04AE6F15}"/>
          </ac:spMkLst>
        </pc:spChg>
        <pc:spChg chg="del">
          <ac:chgData name="Slymon Ahmed" userId="2d62857d-45dd-4d93-b7c2-e9be417fc268" providerId="ADAL" clId="{AB59EA5C-1843-384F-A8AB-4539C1FC9292}" dt="2020-01-06T23:50:14.566" v="6570" actId="478"/>
          <ac:spMkLst>
            <pc:docMk/>
            <pc:sldMk cId="1454765532" sldId="2291"/>
            <ac:spMk id="11" creationId="{8E347F2D-9BF4-524A-811F-23F811AB0E7F}"/>
          </ac:spMkLst>
        </pc:spChg>
        <pc:spChg chg="del">
          <ac:chgData name="Slymon Ahmed" userId="2d62857d-45dd-4d93-b7c2-e9be417fc268" providerId="ADAL" clId="{AB59EA5C-1843-384F-A8AB-4539C1FC9292}" dt="2020-01-06T23:50:15.901" v="6571" actId="478"/>
          <ac:spMkLst>
            <pc:docMk/>
            <pc:sldMk cId="1454765532" sldId="2291"/>
            <ac:spMk id="12" creationId="{251E775F-F58B-7B49-8663-32B3E40EBE8E}"/>
          </ac:spMkLst>
        </pc:spChg>
        <pc:picChg chg="add mod">
          <ac:chgData name="Slymon Ahmed" userId="2d62857d-45dd-4d93-b7c2-e9be417fc268" providerId="ADAL" clId="{AB59EA5C-1843-384F-A8AB-4539C1FC9292}" dt="2020-01-06T23:50:33.629" v="6575" actId="1440"/>
          <ac:picMkLst>
            <pc:docMk/>
            <pc:sldMk cId="1454765532" sldId="2291"/>
            <ac:picMk id="6" creationId="{9949EB38-B8A7-BF42-97C7-E2A2BA10466A}"/>
          </ac:picMkLst>
        </pc:picChg>
        <pc:picChg chg="del">
          <ac:chgData name="Slymon Ahmed" userId="2d62857d-45dd-4d93-b7c2-e9be417fc268" providerId="ADAL" clId="{AB59EA5C-1843-384F-A8AB-4539C1FC9292}" dt="2020-01-06T23:49:55.446" v="6565" actId="478"/>
          <ac:picMkLst>
            <pc:docMk/>
            <pc:sldMk cId="1454765532" sldId="2291"/>
            <ac:picMk id="9" creationId="{67270F94-FA90-8D43-BAE6-2950DB2CCAAD}"/>
          </ac:picMkLst>
        </pc:picChg>
      </pc:sldChg>
      <pc:sldChg chg="add del">
        <pc:chgData name="Slymon Ahmed" userId="2d62857d-45dd-4d93-b7c2-e9be417fc268" providerId="ADAL" clId="{AB59EA5C-1843-384F-A8AB-4539C1FC9292}" dt="2020-01-06T23:44:14.744" v="6545" actId="2696"/>
        <pc:sldMkLst>
          <pc:docMk/>
          <pc:sldMk cId="3514950240" sldId="2291"/>
        </pc:sldMkLst>
      </pc:sldChg>
      <pc:sldChg chg="add del">
        <pc:chgData name="Slymon Ahmed" userId="2d62857d-45dd-4d93-b7c2-e9be417fc268" providerId="ADAL" clId="{AB59EA5C-1843-384F-A8AB-4539C1FC9292}" dt="2020-01-06T23:32:19.044" v="6421" actId="2696"/>
        <pc:sldMkLst>
          <pc:docMk/>
          <pc:sldMk cId="341748803" sldId="2292"/>
        </pc:sldMkLst>
      </pc:sldChg>
      <pc:sldChg chg="modSp add">
        <pc:chgData name="Slymon Ahmed" userId="2d62857d-45dd-4d93-b7c2-e9be417fc268" providerId="ADAL" clId="{AB59EA5C-1843-384F-A8AB-4539C1FC9292}" dt="2020-01-07T16:27:49.806" v="6717" actId="1076"/>
        <pc:sldMkLst>
          <pc:docMk/>
          <pc:sldMk cId="1449231362" sldId="2292"/>
        </pc:sldMkLst>
        <pc:spChg chg="mod">
          <ac:chgData name="Slymon Ahmed" userId="2d62857d-45dd-4d93-b7c2-e9be417fc268" providerId="ADAL" clId="{AB59EA5C-1843-384F-A8AB-4539C1FC9292}" dt="2020-01-07T16:27:13.133" v="6714"/>
          <ac:spMkLst>
            <pc:docMk/>
            <pc:sldMk cId="1449231362" sldId="2292"/>
            <ac:spMk id="2" creationId="{A3593F4F-CB78-1E42-A08D-0A9E1AF47593}"/>
          </ac:spMkLst>
        </pc:spChg>
        <pc:spChg chg="mod">
          <ac:chgData name="Slymon Ahmed" userId="2d62857d-45dd-4d93-b7c2-e9be417fc268" providerId="ADAL" clId="{AB59EA5C-1843-384F-A8AB-4539C1FC9292}" dt="2020-01-07T16:27:49.806" v="6717" actId="1076"/>
          <ac:spMkLst>
            <pc:docMk/>
            <pc:sldMk cId="1449231362" sldId="2292"/>
            <ac:spMk id="3" creationId="{6E848CC0-59F0-174F-AC17-9CB2FC6610E5}"/>
          </ac:spMkLst>
        </pc:spChg>
      </pc:sldChg>
      <pc:sldChg chg="add del">
        <pc:chgData name="Slymon Ahmed" userId="2d62857d-45dd-4d93-b7c2-e9be417fc268" providerId="ADAL" clId="{AB59EA5C-1843-384F-A8AB-4539C1FC9292}" dt="2020-01-07T16:26:57.774" v="6712"/>
        <pc:sldMkLst>
          <pc:docMk/>
          <pc:sldMk cId="2780760212" sldId="2292"/>
        </pc:sldMkLst>
      </pc:sldChg>
      <pc:sldChg chg="modSp add">
        <pc:chgData name="Slymon Ahmed" userId="2d62857d-45dd-4d93-b7c2-e9be417fc268" providerId="ADAL" clId="{AB59EA5C-1843-384F-A8AB-4539C1FC9292}" dt="2020-01-07T17:17:14.874" v="7028" actId="14100"/>
        <pc:sldMkLst>
          <pc:docMk/>
          <pc:sldMk cId="581856828" sldId="2293"/>
        </pc:sldMkLst>
        <pc:spChg chg="mod">
          <ac:chgData name="Slymon Ahmed" userId="2d62857d-45dd-4d93-b7c2-e9be417fc268" providerId="ADAL" clId="{AB59EA5C-1843-384F-A8AB-4539C1FC9292}" dt="2020-01-07T16:28:17.094" v="6720"/>
          <ac:spMkLst>
            <pc:docMk/>
            <pc:sldMk cId="581856828" sldId="2293"/>
            <ac:spMk id="2" creationId="{7DC067F7-02E9-A944-8314-9D1207BF4A38}"/>
          </ac:spMkLst>
        </pc:spChg>
        <pc:spChg chg="mod">
          <ac:chgData name="Slymon Ahmed" userId="2d62857d-45dd-4d93-b7c2-e9be417fc268" providerId="ADAL" clId="{AB59EA5C-1843-384F-A8AB-4539C1FC9292}" dt="2020-01-07T17:17:14.874" v="7028" actId="14100"/>
          <ac:spMkLst>
            <pc:docMk/>
            <pc:sldMk cId="581856828" sldId="2293"/>
            <ac:spMk id="3" creationId="{D35ED088-1071-1F49-9B45-1B741FF2CFDE}"/>
          </ac:spMkLst>
        </pc:spChg>
      </pc:sldChg>
      <pc:sldMasterChg chg="modSldLayout">
        <pc:chgData name="Slymon Ahmed" userId="2d62857d-45dd-4d93-b7c2-e9be417fc268" providerId="ADAL" clId="{AB59EA5C-1843-384F-A8AB-4539C1FC9292}" dt="2020-01-03T00:31:18.194" v="2131" actId="207"/>
        <pc:sldMasterMkLst>
          <pc:docMk/>
          <pc:sldMasterMk cId="2157866343" sldId="2147483681"/>
        </pc:sldMasterMkLst>
        <pc:sldLayoutChg chg="addSp modSp">
          <pc:chgData name="Slymon Ahmed" userId="2d62857d-45dd-4d93-b7c2-e9be417fc268" providerId="ADAL" clId="{AB59EA5C-1843-384F-A8AB-4539C1FC9292}" dt="2020-01-03T00:31:18.194" v="2131" actId="207"/>
          <pc:sldLayoutMkLst>
            <pc:docMk/>
            <pc:sldMasterMk cId="2157866343" sldId="2147483681"/>
            <pc:sldLayoutMk cId="1996424868" sldId="2147483711"/>
          </pc:sldLayoutMkLst>
          <pc:spChg chg="mod">
            <ac:chgData name="Slymon Ahmed" userId="2d62857d-45dd-4d93-b7c2-e9be417fc268" providerId="ADAL" clId="{AB59EA5C-1843-384F-A8AB-4539C1FC9292}" dt="2020-01-03T00:29:00.650" v="2060" actId="207"/>
            <ac:spMkLst>
              <pc:docMk/>
              <pc:sldMasterMk cId="2157866343" sldId="2147483681"/>
              <pc:sldLayoutMk cId="1996424868" sldId="2147483711"/>
              <ac:spMk id="6" creationId="{819550CD-B63E-E84C-B26A-46480153C00D}"/>
            </ac:spMkLst>
          </pc:spChg>
          <pc:spChg chg="mod">
            <ac:chgData name="Slymon Ahmed" userId="2d62857d-45dd-4d93-b7c2-e9be417fc268" providerId="ADAL" clId="{AB59EA5C-1843-384F-A8AB-4539C1FC9292}" dt="2020-01-03T00:31:18.194" v="2131" actId="207"/>
            <ac:spMkLst>
              <pc:docMk/>
              <pc:sldMasterMk cId="2157866343" sldId="2147483681"/>
              <pc:sldLayoutMk cId="1996424868" sldId="2147483711"/>
              <ac:spMk id="7" creationId="{F889CA35-CD69-9C40-8583-FDB07A6D3587}"/>
            </ac:spMkLst>
          </pc:spChg>
          <pc:grpChg chg="add mod">
            <ac:chgData name="Slymon Ahmed" userId="2d62857d-45dd-4d93-b7c2-e9be417fc268" providerId="ADAL" clId="{AB59EA5C-1843-384F-A8AB-4539C1FC9292}" dt="2020-01-03T00:27:04.858" v="1870" actId="1076"/>
            <ac:grpSpMkLst>
              <pc:docMk/>
              <pc:sldMasterMk cId="2157866343" sldId="2147483681"/>
              <pc:sldLayoutMk cId="1996424868" sldId="2147483711"/>
              <ac:grpSpMk id="5" creationId="{11E1E561-2636-DB40-A423-D500F8C06BED}"/>
            </ac:grpSpMkLst>
          </pc:grpChg>
        </pc:sldLayoutChg>
      </pc:sldMasterChg>
    </pc:docChg>
  </pc:docChgLst>
</pc:chgInfo>
</file>

<file path=ppt/diagrams/_rels/data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diagrams/_rels/drawing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A021EC-D55C-44C1-A33A-DBE83909BA85}"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8168DD6E-C1F8-4F15-AF71-F143DED16065}">
      <dgm:prSet phldrT="[Text]" phldr="0"/>
      <dgm:spPr>
        <a:solidFill>
          <a:srgbClr val="7CA07C">
            <a:alpha val="89804"/>
          </a:srgbClr>
        </a:solidFill>
      </dgm:spPr>
      <dgm:t>
        <a:bodyPr/>
        <a:lstStyle/>
        <a:p>
          <a:r>
            <a:rPr lang="en-US" b="1">
              <a:solidFill>
                <a:schemeClr val="bg1"/>
              </a:solidFill>
              <a:latin typeface="Arial Black"/>
            </a:rPr>
            <a:t>CALPADS Intro</a:t>
          </a:r>
          <a:endParaRPr lang="en-US">
            <a:solidFill>
              <a:schemeClr val="bg1"/>
            </a:solidFill>
          </a:endParaRPr>
        </a:p>
      </dgm:t>
    </dgm:pt>
    <dgm:pt modelId="{D59D1448-CB94-4963-9913-21D07E104E72}" type="parTrans" cxnId="{2F48DE74-4C25-45F3-A115-AF5FB6120F63}">
      <dgm:prSet/>
      <dgm:spPr/>
      <dgm:t>
        <a:bodyPr/>
        <a:lstStyle/>
        <a:p>
          <a:endParaRPr lang="en-US"/>
        </a:p>
      </dgm:t>
    </dgm:pt>
    <dgm:pt modelId="{1E9FFAC8-87A1-4A43-ADBD-32C69A094B54}" type="sibTrans" cxnId="{2F48DE74-4C25-45F3-A115-AF5FB6120F63}">
      <dgm:prSet/>
      <dgm:spPr/>
      <dgm:t>
        <a:bodyPr/>
        <a:lstStyle/>
        <a:p>
          <a:endParaRPr lang="en-US"/>
        </a:p>
      </dgm:t>
    </dgm:pt>
    <dgm:pt modelId="{10582A1E-161D-4A1E-B435-2D664E6E7C81}">
      <dgm:prSet phldrT="[Text]" phldr="0"/>
      <dgm:spPr>
        <a:noFill/>
      </dgm:spPr>
      <dgm:t>
        <a:bodyPr/>
        <a:lstStyle/>
        <a:p>
          <a:pPr rtl="0"/>
          <a:r>
            <a:rPr lang="en-US" altLang="en-US" b="1">
              <a:solidFill>
                <a:schemeClr val="tx1"/>
              </a:solidFill>
            </a:rPr>
            <a:t>Data Coordinator Orientation</a:t>
          </a:r>
          <a:endParaRPr lang="en-US" b="1">
            <a:solidFill>
              <a:schemeClr val="tx1"/>
            </a:solidFill>
          </a:endParaRPr>
        </a:p>
      </dgm:t>
    </dgm:pt>
    <dgm:pt modelId="{4DC8E2A5-8DE4-4C5A-9B57-664E5BD42192}" type="parTrans" cxnId="{DB3895A8-AD1D-4507-A1B9-8F05224F73CC}">
      <dgm:prSet/>
      <dgm:spPr/>
      <dgm:t>
        <a:bodyPr/>
        <a:lstStyle/>
        <a:p>
          <a:endParaRPr lang="en-US"/>
        </a:p>
      </dgm:t>
    </dgm:pt>
    <dgm:pt modelId="{24B11BB8-C5C3-49A6-A8E2-9FA8AB717248}" type="sibTrans" cxnId="{DB3895A8-AD1D-4507-A1B9-8F05224F73CC}">
      <dgm:prSet/>
      <dgm:spPr/>
      <dgm:t>
        <a:bodyPr/>
        <a:lstStyle/>
        <a:p>
          <a:endParaRPr lang="en-US"/>
        </a:p>
      </dgm:t>
    </dgm:pt>
    <dgm:pt modelId="{A139F051-93AE-4C9E-A45D-178CFC443E21}">
      <dgm:prSet phldrT="[Text]"/>
      <dgm:spPr/>
      <dgm:t>
        <a:bodyPr/>
        <a:lstStyle/>
        <a:p>
          <a:r>
            <a:rPr lang="en-US" b="1">
              <a:latin typeface="Arial Black"/>
            </a:rPr>
            <a:t>CALPADS</a:t>
          </a:r>
          <a:endParaRPr lang="en-US"/>
        </a:p>
      </dgm:t>
    </dgm:pt>
    <dgm:pt modelId="{C9A2B6FA-78C6-4DE0-A80B-BBFD00D09F0C}" type="parTrans" cxnId="{2C1E7EC0-2B60-4B9A-BD35-FA2D0A1C7B85}">
      <dgm:prSet/>
      <dgm:spPr/>
      <dgm:t>
        <a:bodyPr/>
        <a:lstStyle/>
        <a:p>
          <a:endParaRPr lang="en-US"/>
        </a:p>
      </dgm:t>
    </dgm:pt>
    <dgm:pt modelId="{7B14000E-0E70-4F97-A86B-D86644DE76FF}" type="sibTrans" cxnId="{2C1E7EC0-2B60-4B9A-BD35-FA2D0A1C7B85}">
      <dgm:prSet/>
      <dgm:spPr/>
      <dgm:t>
        <a:bodyPr/>
        <a:lstStyle/>
        <a:p>
          <a:endParaRPr lang="en-US"/>
        </a:p>
      </dgm:t>
    </dgm:pt>
    <dgm:pt modelId="{5A9F08B6-2479-43AF-A99D-28F7A733D64B}">
      <dgm:prSet phldrT="[Text]"/>
      <dgm:spPr/>
      <dgm:t>
        <a:bodyPr/>
        <a:lstStyle/>
        <a:p>
          <a:r>
            <a:rPr lang="en-US"/>
            <a:t>CALPADS Basics</a:t>
          </a:r>
        </a:p>
      </dgm:t>
    </dgm:pt>
    <dgm:pt modelId="{FB138FEC-9257-4BDC-BB34-0C367AAF5AFB}" type="parTrans" cxnId="{FD6F119C-FFA6-402A-98F2-6FB6F5460B9D}">
      <dgm:prSet/>
      <dgm:spPr/>
      <dgm:t>
        <a:bodyPr/>
        <a:lstStyle/>
        <a:p>
          <a:endParaRPr lang="en-US"/>
        </a:p>
      </dgm:t>
    </dgm:pt>
    <dgm:pt modelId="{B3980D1D-A9CC-4F56-AE67-03FF36724A2E}" type="sibTrans" cxnId="{FD6F119C-FFA6-402A-98F2-6FB6F5460B9D}">
      <dgm:prSet/>
      <dgm:spPr/>
      <dgm:t>
        <a:bodyPr/>
        <a:lstStyle/>
        <a:p>
          <a:endParaRPr lang="en-US"/>
        </a:p>
      </dgm:t>
    </dgm:pt>
    <dgm:pt modelId="{64DD7311-3C08-43C3-A8D9-110A64BB38A9}">
      <dgm:prSet phldrT="[Text]"/>
      <dgm:spPr/>
      <dgm:t>
        <a:bodyPr/>
        <a:lstStyle/>
        <a:p>
          <a:r>
            <a:rPr lang="en-US"/>
            <a:t>Fall-1 Data Population (Student Profile)</a:t>
          </a:r>
        </a:p>
      </dgm:t>
    </dgm:pt>
    <dgm:pt modelId="{81B82FD3-F8E2-4DDD-B89B-4DC4B0EE65C2}" type="parTrans" cxnId="{61244263-73B9-44CF-BB5F-A6BE8923FA9D}">
      <dgm:prSet/>
      <dgm:spPr/>
      <dgm:t>
        <a:bodyPr/>
        <a:lstStyle/>
        <a:p>
          <a:endParaRPr lang="en-US"/>
        </a:p>
      </dgm:t>
    </dgm:pt>
    <dgm:pt modelId="{7345F03A-2A5E-4B3A-8322-A0B8CF35DD3D}" type="sibTrans" cxnId="{61244263-73B9-44CF-BB5F-A6BE8923FA9D}">
      <dgm:prSet/>
      <dgm:spPr/>
      <dgm:t>
        <a:bodyPr/>
        <a:lstStyle/>
        <a:p>
          <a:endParaRPr lang="en-US"/>
        </a:p>
      </dgm:t>
    </dgm:pt>
    <dgm:pt modelId="{B7799AF1-D484-486D-9DAB-325E821F59A3}">
      <dgm:prSet phldrT="[Text]"/>
      <dgm:spPr/>
      <dgm:t>
        <a:bodyPr/>
        <a:lstStyle/>
        <a:p>
          <a:r>
            <a:rPr lang="en-US"/>
            <a:t>Fall-2 Data Population</a:t>
          </a:r>
        </a:p>
      </dgm:t>
    </dgm:pt>
    <dgm:pt modelId="{F3B74A81-CA8D-4FB5-8287-77E49AF43BE0}" type="parTrans" cxnId="{A9D3D255-A2AF-44D5-AFB6-0C8AAD57DF4A}">
      <dgm:prSet/>
      <dgm:spPr/>
      <dgm:t>
        <a:bodyPr/>
        <a:lstStyle/>
        <a:p>
          <a:endParaRPr lang="en-US"/>
        </a:p>
      </dgm:t>
    </dgm:pt>
    <dgm:pt modelId="{E1461868-B11F-4B16-806B-DA754AF3F353}" type="sibTrans" cxnId="{A9D3D255-A2AF-44D5-AFB6-0C8AAD57DF4A}">
      <dgm:prSet/>
      <dgm:spPr/>
      <dgm:t>
        <a:bodyPr/>
        <a:lstStyle/>
        <a:p>
          <a:endParaRPr lang="en-US"/>
        </a:p>
      </dgm:t>
    </dgm:pt>
    <dgm:pt modelId="{F3DF89F2-7912-4049-8A8D-C0A909D4371A}">
      <dgm:prSet phldrT="[Text]"/>
      <dgm:spPr/>
      <dgm:t>
        <a:bodyPr/>
        <a:lstStyle/>
        <a:p>
          <a:r>
            <a:rPr lang="en-US"/>
            <a:t>EOY 1-4 Data Population</a:t>
          </a:r>
        </a:p>
      </dgm:t>
    </dgm:pt>
    <dgm:pt modelId="{F9E1CC11-2602-41F3-8C20-0A8B6572B0E5}" type="parTrans" cxnId="{E0FE2985-1DB3-4BC1-B842-09D3B21BCEEF}">
      <dgm:prSet/>
      <dgm:spPr/>
      <dgm:t>
        <a:bodyPr/>
        <a:lstStyle/>
        <a:p>
          <a:endParaRPr lang="en-US"/>
        </a:p>
      </dgm:t>
    </dgm:pt>
    <dgm:pt modelId="{69EED57E-A03F-4BEE-9CC8-D80E094EB9A5}" type="sibTrans" cxnId="{E0FE2985-1DB3-4BC1-B842-09D3B21BCEEF}">
      <dgm:prSet/>
      <dgm:spPr/>
      <dgm:t>
        <a:bodyPr/>
        <a:lstStyle/>
        <a:p>
          <a:endParaRPr lang="en-US"/>
        </a:p>
      </dgm:t>
    </dgm:pt>
    <dgm:pt modelId="{9740C306-789C-47A6-8D90-6DC88461030C}">
      <dgm:prSet phldrT="[Text]"/>
      <dgm:spPr>
        <a:solidFill>
          <a:srgbClr val="3AA7A4"/>
        </a:solidFill>
      </dgm:spPr>
      <dgm:t>
        <a:bodyPr/>
        <a:lstStyle/>
        <a:p>
          <a:pPr rtl="0"/>
          <a:r>
            <a:rPr lang="en-US" b="1">
              <a:latin typeface="Arial Black"/>
            </a:rPr>
            <a:t>Data Privacy</a:t>
          </a:r>
          <a:endParaRPr lang="en-US" b="1"/>
        </a:p>
      </dgm:t>
    </dgm:pt>
    <dgm:pt modelId="{8CACAF23-E28F-4AE5-86BB-EA8260A99BA3}" type="parTrans" cxnId="{BBC0775C-6DCE-46A0-82F2-BD4172ECBF72}">
      <dgm:prSet/>
      <dgm:spPr/>
      <dgm:t>
        <a:bodyPr/>
        <a:lstStyle/>
        <a:p>
          <a:endParaRPr lang="en-US"/>
        </a:p>
      </dgm:t>
    </dgm:pt>
    <dgm:pt modelId="{8BE4BD0D-008A-4933-9113-990660B3E4E5}" type="sibTrans" cxnId="{BBC0775C-6DCE-46A0-82F2-BD4172ECBF72}">
      <dgm:prSet/>
      <dgm:spPr/>
      <dgm:t>
        <a:bodyPr/>
        <a:lstStyle/>
        <a:p>
          <a:endParaRPr lang="en-US"/>
        </a:p>
      </dgm:t>
    </dgm:pt>
    <dgm:pt modelId="{947FDD15-125A-4CA6-B3E1-2045E720CBEA}">
      <dgm:prSet phldrT="[Text]"/>
      <dgm:spPr>
        <a:noFill/>
      </dgm:spPr>
      <dgm:t>
        <a:bodyPr/>
        <a:lstStyle/>
        <a:p>
          <a:pPr rtl="0"/>
          <a:r>
            <a:rPr lang="en-US" b="0">
              <a:solidFill>
                <a:schemeClr val="tx1"/>
              </a:solidFill>
              <a:latin typeface="+mn-lt"/>
            </a:rPr>
            <a:t>LEA Admin </a:t>
          </a:r>
          <a:r>
            <a:rPr lang="en-US" b="0">
              <a:solidFill>
                <a:schemeClr val="tx1"/>
              </a:solidFill>
            </a:rPr>
            <a:t>Data Privacy</a:t>
          </a:r>
        </a:p>
      </dgm:t>
    </dgm:pt>
    <dgm:pt modelId="{06C20654-C793-4012-9711-FC3B988F6EF3}" type="parTrans" cxnId="{6D49C7E8-5FFC-4C3F-ACD8-B806A79415A0}">
      <dgm:prSet/>
      <dgm:spPr/>
      <dgm:t>
        <a:bodyPr/>
        <a:lstStyle/>
        <a:p>
          <a:endParaRPr lang="en-US"/>
        </a:p>
      </dgm:t>
    </dgm:pt>
    <dgm:pt modelId="{899EF01F-2B18-4966-A117-FBDF877EEF19}" type="sibTrans" cxnId="{6D49C7E8-5FFC-4C3F-ACD8-B806A79415A0}">
      <dgm:prSet/>
      <dgm:spPr/>
      <dgm:t>
        <a:bodyPr/>
        <a:lstStyle/>
        <a:p>
          <a:endParaRPr lang="en-US"/>
        </a:p>
      </dgm:t>
    </dgm:pt>
    <dgm:pt modelId="{54A6B93B-FAC2-4B04-A573-7A4EF0A00193}">
      <dgm:prSet phldr="0" custT="1"/>
      <dgm:spPr/>
      <dgm:t>
        <a:bodyPr/>
        <a:lstStyle/>
        <a:p>
          <a:pPr rtl="0"/>
          <a:r>
            <a:rPr lang="en-US" sz="1300" kern="1200">
              <a:solidFill>
                <a:prstClr val="black">
                  <a:hueOff val="0"/>
                  <a:satOff val="0"/>
                  <a:lumOff val="0"/>
                  <a:alphaOff val="0"/>
                </a:prstClr>
              </a:solidFill>
              <a:latin typeface="Tahoma"/>
              <a:ea typeface="+mn-ea"/>
              <a:cs typeface="+mn-cs"/>
            </a:rPr>
            <a:t>SELPA Data Privacy</a:t>
          </a:r>
        </a:p>
      </dgm:t>
    </dgm:pt>
    <dgm:pt modelId="{CA9F557A-EC15-4BE4-B4FF-E6282949760D}" type="parTrans" cxnId="{18DEB3AD-8B40-4B0D-A43E-FD28E9E8B1B1}">
      <dgm:prSet/>
      <dgm:spPr/>
      <dgm:t>
        <a:bodyPr/>
        <a:lstStyle/>
        <a:p>
          <a:endParaRPr lang="en-US"/>
        </a:p>
      </dgm:t>
    </dgm:pt>
    <dgm:pt modelId="{61B12BAD-A261-4E53-A173-9F5C0847E49B}" type="sibTrans" cxnId="{18DEB3AD-8B40-4B0D-A43E-FD28E9E8B1B1}">
      <dgm:prSet/>
      <dgm:spPr/>
      <dgm:t>
        <a:bodyPr/>
        <a:lstStyle/>
        <a:p>
          <a:endParaRPr lang="en-US"/>
        </a:p>
      </dgm:t>
    </dgm:pt>
    <dgm:pt modelId="{0E481DC1-F15C-42F7-B5B7-FA5109090FEF}">
      <dgm:prSet phldrT="[Text]"/>
      <dgm:spPr>
        <a:solidFill>
          <a:srgbClr val="177799"/>
        </a:solidFill>
      </dgm:spPr>
      <dgm:t>
        <a:bodyPr/>
        <a:lstStyle/>
        <a:p>
          <a:r>
            <a:rPr lang="en-US" b="1"/>
            <a:t>Data Collections</a:t>
          </a:r>
        </a:p>
      </dgm:t>
    </dgm:pt>
    <dgm:pt modelId="{A08D532F-9CB9-4DDF-BFAB-6515CBB68CEC}" type="parTrans" cxnId="{2FEFD63D-355A-4353-A1BE-80BBA2C2BCEC}">
      <dgm:prSet/>
      <dgm:spPr/>
      <dgm:t>
        <a:bodyPr/>
        <a:lstStyle/>
        <a:p>
          <a:endParaRPr lang="en-US"/>
        </a:p>
      </dgm:t>
    </dgm:pt>
    <dgm:pt modelId="{5D3FFCC1-6D1B-4919-AE1C-DCE9C0330EFE}" type="sibTrans" cxnId="{2FEFD63D-355A-4353-A1BE-80BBA2C2BCEC}">
      <dgm:prSet/>
      <dgm:spPr/>
      <dgm:t>
        <a:bodyPr/>
        <a:lstStyle/>
        <a:p>
          <a:endParaRPr lang="en-US"/>
        </a:p>
      </dgm:t>
    </dgm:pt>
    <dgm:pt modelId="{9E6FEBFF-C7CB-409D-9451-F4384C60EADB}">
      <dgm:prSet phldrT="[Text]"/>
      <dgm:spPr>
        <a:ln>
          <a:solidFill>
            <a:schemeClr val="accent1"/>
          </a:solidFill>
        </a:ln>
      </dgm:spPr>
      <dgm:t>
        <a:bodyPr/>
        <a:lstStyle/>
        <a:p>
          <a:pPr algn="ctr"/>
          <a:r>
            <a:rPr lang="en-US" sz="1300" dirty="0"/>
            <a:t>Fall 1</a:t>
          </a:r>
        </a:p>
      </dgm:t>
    </dgm:pt>
    <dgm:pt modelId="{85FE5EB1-1EDE-49D5-83ED-848B8B42906F}" type="parTrans" cxnId="{E7625CD9-EEEF-4332-B482-0ED16EEA5741}">
      <dgm:prSet/>
      <dgm:spPr/>
      <dgm:t>
        <a:bodyPr/>
        <a:lstStyle/>
        <a:p>
          <a:endParaRPr lang="en-US"/>
        </a:p>
      </dgm:t>
    </dgm:pt>
    <dgm:pt modelId="{079EBFA9-6DAD-4376-877B-3CE3A7227136}" type="sibTrans" cxnId="{E7625CD9-EEEF-4332-B482-0ED16EEA5741}">
      <dgm:prSet/>
      <dgm:spPr/>
      <dgm:t>
        <a:bodyPr/>
        <a:lstStyle/>
        <a:p>
          <a:endParaRPr lang="en-US"/>
        </a:p>
      </dgm:t>
    </dgm:pt>
    <dgm:pt modelId="{F19AD0DE-C2F9-41B4-8FC9-32A94597CEA0}">
      <dgm:prSet phldrT="[Text]" custT="1"/>
      <dgm:spPr>
        <a:ln>
          <a:solidFill>
            <a:schemeClr val="accent1"/>
          </a:solidFill>
        </a:ln>
      </dgm:spPr>
      <dgm:t>
        <a:bodyPr/>
        <a:lstStyle/>
        <a:p>
          <a:pPr algn="ctr"/>
          <a:r>
            <a:rPr lang="en-US" sz="1300"/>
            <a:t>Reporting and Certification</a:t>
          </a:r>
        </a:p>
      </dgm:t>
    </dgm:pt>
    <dgm:pt modelId="{6F623AF8-1EFA-462C-A68C-960ADD8B479C}" type="parTrans" cxnId="{478B99CC-A92E-466B-8E7B-C02C5A79F45E}">
      <dgm:prSet/>
      <dgm:spPr/>
      <dgm:t>
        <a:bodyPr/>
        <a:lstStyle/>
        <a:p>
          <a:endParaRPr lang="en-US"/>
        </a:p>
      </dgm:t>
    </dgm:pt>
    <dgm:pt modelId="{DCC9F358-7F1C-42B7-8071-45635EA21D0C}" type="sibTrans" cxnId="{478B99CC-A92E-466B-8E7B-C02C5A79F45E}">
      <dgm:prSet/>
      <dgm:spPr/>
      <dgm:t>
        <a:bodyPr/>
        <a:lstStyle/>
        <a:p>
          <a:endParaRPr lang="en-US"/>
        </a:p>
      </dgm:t>
    </dgm:pt>
    <dgm:pt modelId="{F5C1D47B-92DF-4B14-B13D-5753C6C277C9}">
      <dgm:prSet phldrT="[Text]" custT="1"/>
      <dgm:spPr>
        <a:ln>
          <a:solidFill>
            <a:schemeClr val="accent1"/>
          </a:solidFill>
        </a:ln>
      </dgm:spPr>
      <dgm:t>
        <a:bodyPr/>
        <a:lstStyle/>
        <a:p>
          <a:pPr algn="ctr"/>
          <a:r>
            <a:rPr lang="en-US" sz="1300" dirty="0">
              <a:solidFill>
                <a:schemeClr val="tx1"/>
              </a:solidFill>
            </a:rPr>
            <a:t>Advanced</a:t>
          </a:r>
        </a:p>
      </dgm:t>
    </dgm:pt>
    <dgm:pt modelId="{2A36EC3A-5DF3-478E-A3FC-D711E94754F9}" type="parTrans" cxnId="{03ABD51D-3F85-492D-AF79-F92B3EA9621E}">
      <dgm:prSet/>
      <dgm:spPr/>
      <dgm:t>
        <a:bodyPr/>
        <a:lstStyle/>
        <a:p>
          <a:endParaRPr lang="en-US"/>
        </a:p>
      </dgm:t>
    </dgm:pt>
    <dgm:pt modelId="{3E2B86D2-1858-46A8-9F1E-157E8BC503BF}" type="sibTrans" cxnId="{03ABD51D-3F85-492D-AF79-F92B3EA9621E}">
      <dgm:prSet/>
      <dgm:spPr/>
      <dgm:t>
        <a:bodyPr/>
        <a:lstStyle/>
        <a:p>
          <a:endParaRPr lang="en-US"/>
        </a:p>
      </dgm:t>
    </dgm:pt>
    <dgm:pt modelId="{9D3A7012-FB17-4208-908F-3F5271BD8099}">
      <dgm:prSet phldrT="[Text]"/>
      <dgm:spPr>
        <a:ln>
          <a:solidFill>
            <a:srgbClr val="FF745F"/>
          </a:solidFill>
        </a:ln>
      </dgm:spPr>
      <dgm:t>
        <a:bodyPr/>
        <a:lstStyle/>
        <a:p>
          <a:pPr algn="ctr"/>
          <a:r>
            <a:rPr lang="en-US" sz="1300"/>
            <a:t>Fall 2</a:t>
          </a:r>
        </a:p>
      </dgm:t>
    </dgm:pt>
    <dgm:pt modelId="{DADBA88A-76B5-4C6D-81F9-6C2279D32772}" type="parTrans" cxnId="{F1DB9F62-175A-42B6-9BCA-4BC3050A505A}">
      <dgm:prSet/>
      <dgm:spPr/>
      <dgm:t>
        <a:bodyPr/>
        <a:lstStyle/>
        <a:p>
          <a:endParaRPr lang="en-US"/>
        </a:p>
      </dgm:t>
    </dgm:pt>
    <dgm:pt modelId="{2B48171E-A32E-4CCD-88FA-D76C9F0E2AD1}" type="sibTrans" cxnId="{F1DB9F62-175A-42B6-9BCA-4BC3050A505A}">
      <dgm:prSet/>
      <dgm:spPr/>
      <dgm:t>
        <a:bodyPr/>
        <a:lstStyle/>
        <a:p>
          <a:endParaRPr lang="en-US"/>
        </a:p>
      </dgm:t>
    </dgm:pt>
    <dgm:pt modelId="{72523C17-FB7C-4049-A88F-31329218BA72}">
      <dgm:prSet phldrT="[Text]" custT="1"/>
      <dgm:spPr>
        <a:ln>
          <a:solidFill>
            <a:srgbClr val="FF745F"/>
          </a:solidFill>
        </a:ln>
      </dgm:spPr>
      <dgm:t>
        <a:bodyPr/>
        <a:lstStyle/>
        <a:p>
          <a:pPr algn="ctr"/>
          <a:r>
            <a:rPr lang="en-US" sz="1300" dirty="0"/>
            <a:t>Reporting and Certification</a:t>
          </a:r>
        </a:p>
      </dgm:t>
    </dgm:pt>
    <dgm:pt modelId="{C84C874F-4AAA-4716-BB1A-D869281F8228}" type="parTrans" cxnId="{64625BBC-6D7B-45FA-8521-D63F9616D681}">
      <dgm:prSet/>
      <dgm:spPr/>
      <dgm:t>
        <a:bodyPr/>
        <a:lstStyle/>
        <a:p>
          <a:endParaRPr lang="en-US"/>
        </a:p>
      </dgm:t>
    </dgm:pt>
    <dgm:pt modelId="{80DEE1EA-086D-4E9E-8C45-496D3AC1C2EC}" type="sibTrans" cxnId="{64625BBC-6D7B-45FA-8521-D63F9616D681}">
      <dgm:prSet/>
      <dgm:spPr/>
      <dgm:t>
        <a:bodyPr/>
        <a:lstStyle/>
        <a:p>
          <a:endParaRPr lang="en-US"/>
        </a:p>
      </dgm:t>
    </dgm:pt>
    <dgm:pt modelId="{5F7B449F-9406-4F73-BF2C-97AE00C7696A}">
      <dgm:prSet phldrT="[Text]" custT="1"/>
      <dgm:spPr>
        <a:ln>
          <a:solidFill>
            <a:srgbClr val="FF745F"/>
          </a:solidFill>
        </a:ln>
      </dgm:spPr>
      <dgm:t>
        <a:bodyPr/>
        <a:lstStyle/>
        <a:p>
          <a:pPr algn="ctr"/>
          <a:r>
            <a:rPr lang="en-US" sz="1300" dirty="0">
              <a:solidFill>
                <a:srgbClr val="FF735D"/>
              </a:solidFill>
            </a:rPr>
            <a:t>Advanced</a:t>
          </a:r>
        </a:p>
      </dgm:t>
    </dgm:pt>
    <dgm:pt modelId="{305AADEA-B761-4E1A-BDBC-F628E9B80788}" type="parTrans" cxnId="{D414F20D-9371-4814-934A-13165F601AAA}">
      <dgm:prSet/>
      <dgm:spPr/>
      <dgm:t>
        <a:bodyPr/>
        <a:lstStyle/>
        <a:p>
          <a:endParaRPr lang="en-US"/>
        </a:p>
      </dgm:t>
    </dgm:pt>
    <dgm:pt modelId="{230189BE-3013-4BCD-A911-D9E1730ECF6E}" type="sibTrans" cxnId="{D414F20D-9371-4814-934A-13165F601AAA}">
      <dgm:prSet/>
      <dgm:spPr/>
      <dgm:t>
        <a:bodyPr/>
        <a:lstStyle/>
        <a:p>
          <a:endParaRPr lang="en-US"/>
        </a:p>
      </dgm:t>
    </dgm:pt>
    <dgm:pt modelId="{0B0556BB-1EE8-408C-9ED0-D6D3A79807FA}">
      <dgm:prSet phldrT="[Text]" custT="1"/>
      <dgm:spPr/>
      <dgm:t>
        <a:bodyPr/>
        <a:lstStyle/>
        <a:p>
          <a:pPr algn="ctr"/>
          <a:r>
            <a:rPr lang="en-US" sz="1300"/>
            <a:t>EOY</a:t>
          </a:r>
        </a:p>
      </dgm:t>
    </dgm:pt>
    <dgm:pt modelId="{FE9ABBC9-2ACF-4BF1-9447-A626A59E1D64}" type="parTrans" cxnId="{18B4ED15-E8B2-4E66-AF36-E28BCC71B9C3}">
      <dgm:prSet/>
      <dgm:spPr/>
      <dgm:t>
        <a:bodyPr/>
        <a:lstStyle/>
        <a:p>
          <a:endParaRPr lang="en-US"/>
        </a:p>
      </dgm:t>
    </dgm:pt>
    <dgm:pt modelId="{C36ACCFA-BDCC-48A3-A096-0638513ED910}" type="sibTrans" cxnId="{18B4ED15-E8B2-4E66-AF36-E28BCC71B9C3}">
      <dgm:prSet/>
      <dgm:spPr/>
      <dgm:t>
        <a:bodyPr/>
        <a:lstStyle/>
        <a:p>
          <a:endParaRPr lang="en-US"/>
        </a:p>
      </dgm:t>
    </dgm:pt>
    <dgm:pt modelId="{5D4F8716-E3D9-4FA6-BAD6-78B71EE3373A}">
      <dgm:prSet phldrT="[Text]" custT="1"/>
      <dgm:spPr/>
      <dgm:t>
        <a:bodyPr/>
        <a:lstStyle/>
        <a:p>
          <a:pPr algn="ctr"/>
          <a:r>
            <a:rPr lang="en-US" sz="1300"/>
            <a:t>EOY 2 &amp; 3 Reporting and Certification</a:t>
          </a:r>
        </a:p>
      </dgm:t>
    </dgm:pt>
    <dgm:pt modelId="{AEF6A852-C3DE-411D-9EC8-D5ABBB207541}" type="parTrans" cxnId="{A35BD41D-E5FB-4B18-BCB8-2320157DCECC}">
      <dgm:prSet/>
      <dgm:spPr/>
      <dgm:t>
        <a:bodyPr/>
        <a:lstStyle/>
        <a:p>
          <a:endParaRPr lang="en-US"/>
        </a:p>
      </dgm:t>
    </dgm:pt>
    <dgm:pt modelId="{260B7E66-FE69-4475-888C-E2433B5C7DAB}" type="sibTrans" cxnId="{A35BD41D-E5FB-4B18-BCB8-2320157DCECC}">
      <dgm:prSet/>
      <dgm:spPr/>
      <dgm:t>
        <a:bodyPr/>
        <a:lstStyle/>
        <a:p>
          <a:endParaRPr lang="en-US"/>
        </a:p>
      </dgm:t>
    </dgm:pt>
    <dgm:pt modelId="{B35341F4-BC4B-4E94-AF93-40422A68CD8A}">
      <dgm:prSet phldrT="[Text]" custT="1"/>
      <dgm:spPr/>
      <dgm:t>
        <a:bodyPr/>
        <a:lstStyle/>
        <a:p>
          <a:pPr algn="ctr"/>
          <a:r>
            <a:rPr lang="en-US" sz="1300"/>
            <a:t>EOY 1 Reporting and Certification</a:t>
          </a:r>
        </a:p>
      </dgm:t>
    </dgm:pt>
    <dgm:pt modelId="{F7616036-44B3-42BA-A5A0-EF416DB144B3}" type="parTrans" cxnId="{785EDC0E-3323-413C-9C65-F9B6343D3733}">
      <dgm:prSet/>
      <dgm:spPr/>
      <dgm:t>
        <a:bodyPr/>
        <a:lstStyle/>
        <a:p>
          <a:endParaRPr lang="en-US"/>
        </a:p>
      </dgm:t>
    </dgm:pt>
    <dgm:pt modelId="{8DF8DC4C-764C-484D-ABA6-DED00642826E}" type="sibTrans" cxnId="{785EDC0E-3323-413C-9C65-F9B6343D3733}">
      <dgm:prSet/>
      <dgm:spPr/>
      <dgm:t>
        <a:bodyPr/>
        <a:lstStyle/>
        <a:p>
          <a:endParaRPr lang="en-US"/>
        </a:p>
      </dgm:t>
    </dgm:pt>
    <dgm:pt modelId="{3B621353-1269-4D78-A543-5F30284F42AC}">
      <dgm:prSet phldrT="[Text]" custT="1"/>
      <dgm:spPr/>
      <dgm:t>
        <a:bodyPr/>
        <a:lstStyle/>
        <a:p>
          <a:pPr algn="ctr"/>
          <a:r>
            <a:rPr lang="en-US" sz="1300"/>
            <a:t>EOY Advanced</a:t>
          </a:r>
        </a:p>
      </dgm:t>
    </dgm:pt>
    <dgm:pt modelId="{A04A2455-385E-4349-8413-8AE958EEF264}" type="parTrans" cxnId="{2D01A4FE-A545-4315-BA8A-D5293D925FFB}">
      <dgm:prSet/>
      <dgm:spPr/>
      <dgm:t>
        <a:bodyPr/>
        <a:lstStyle/>
        <a:p>
          <a:endParaRPr lang="en-US"/>
        </a:p>
      </dgm:t>
    </dgm:pt>
    <dgm:pt modelId="{156F7BF9-F40F-4AF5-99E4-3E8273F831ED}" type="sibTrans" cxnId="{2D01A4FE-A545-4315-BA8A-D5293D925FFB}">
      <dgm:prSet/>
      <dgm:spPr/>
      <dgm:t>
        <a:bodyPr/>
        <a:lstStyle/>
        <a:p>
          <a:endParaRPr lang="en-US"/>
        </a:p>
      </dgm:t>
    </dgm:pt>
    <dgm:pt modelId="{AD37D249-B5FA-4C9A-A54C-E2C276BBE1F3}">
      <dgm:prSet phldrT="[Text]"/>
      <dgm:spPr>
        <a:solidFill>
          <a:srgbClr val="008986"/>
        </a:solidFill>
      </dgm:spPr>
      <dgm:t>
        <a:bodyPr/>
        <a:lstStyle/>
        <a:p>
          <a:r>
            <a:rPr lang="en-US" b="1"/>
            <a:t>Advanced</a:t>
          </a:r>
        </a:p>
      </dgm:t>
    </dgm:pt>
    <dgm:pt modelId="{248C769C-B331-4BED-A8C9-8ED8A2F7F1CF}" type="parTrans" cxnId="{9924C52E-CFC9-434A-B9E4-8B1AF972B8BE}">
      <dgm:prSet/>
      <dgm:spPr/>
      <dgm:t>
        <a:bodyPr/>
        <a:lstStyle/>
        <a:p>
          <a:endParaRPr lang="en-US"/>
        </a:p>
      </dgm:t>
    </dgm:pt>
    <dgm:pt modelId="{413F49CC-5992-4E0F-894F-ED060D8254B0}" type="sibTrans" cxnId="{9924C52E-CFC9-434A-B9E4-8B1AF972B8BE}">
      <dgm:prSet/>
      <dgm:spPr/>
      <dgm:t>
        <a:bodyPr/>
        <a:lstStyle/>
        <a:p>
          <a:endParaRPr lang="en-US"/>
        </a:p>
      </dgm:t>
    </dgm:pt>
    <dgm:pt modelId="{1840CCAF-81EF-484D-A4C6-B34E41136218}">
      <dgm:prSet phldrT="[Text]"/>
      <dgm:spPr/>
      <dgm:t>
        <a:bodyPr/>
        <a:lstStyle/>
        <a:p>
          <a:r>
            <a:rPr lang="en-US"/>
            <a:t>Guide to CALPADS Documentation</a:t>
          </a:r>
        </a:p>
      </dgm:t>
    </dgm:pt>
    <dgm:pt modelId="{A2A9D434-60D1-43DD-928F-FBD7728AD44A}" type="parTrans" cxnId="{C7183F64-C6FC-41CD-B493-660E043D0E7F}">
      <dgm:prSet/>
      <dgm:spPr/>
      <dgm:t>
        <a:bodyPr/>
        <a:lstStyle/>
        <a:p>
          <a:endParaRPr lang="en-US"/>
        </a:p>
      </dgm:t>
    </dgm:pt>
    <dgm:pt modelId="{5990DAC7-C329-4428-B81A-46B0B83FD942}" type="sibTrans" cxnId="{C7183F64-C6FC-41CD-B493-660E043D0E7F}">
      <dgm:prSet/>
      <dgm:spPr/>
      <dgm:t>
        <a:bodyPr/>
        <a:lstStyle/>
        <a:p>
          <a:endParaRPr lang="en-US"/>
        </a:p>
      </dgm:t>
    </dgm:pt>
    <dgm:pt modelId="{FE3056CD-CE1A-419A-ABB5-55E2B77FDF86}">
      <dgm:prSet phldrT="[Text]"/>
      <dgm:spPr/>
      <dgm:t>
        <a:bodyPr/>
        <a:lstStyle/>
        <a:p>
          <a:r>
            <a:rPr lang="en-US"/>
            <a:t>Guide to Troubleshooting CALPADS Errors</a:t>
          </a:r>
        </a:p>
      </dgm:t>
    </dgm:pt>
    <dgm:pt modelId="{56DF1F40-0DC0-427B-A88D-BB61F2E12145}" type="parTrans" cxnId="{D79ADE7A-5FD6-43FA-91FD-543818881BEA}">
      <dgm:prSet/>
      <dgm:spPr/>
      <dgm:t>
        <a:bodyPr/>
        <a:lstStyle/>
        <a:p>
          <a:endParaRPr lang="en-US"/>
        </a:p>
      </dgm:t>
    </dgm:pt>
    <dgm:pt modelId="{5A2C32B3-8CC3-41DA-9124-05DF33A98288}" type="sibTrans" cxnId="{D79ADE7A-5FD6-43FA-91FD-543818881BEA}">
      <dgm:prSet/>
      <dgm:spPr/>
      <dgm:t>
        <a:bodyPr/>
        <a:lstStyle/>
        <a:p>
          <a:endParaRPr lang="en-US"/>
        </a:p>
      </dgm:t>
    </dgm:pt>
    <dgm:pt modelId="{6CCF2305-EA68-4032-9E5B-E22AC63C2D7A}" type="pres">
      <dgm:prSet presAssocID="{4FA021EC-D55C-44C1-A33A-DBE83909BA85}" presName="diagram" presStyleCnt="0">
        <dgm:presLayoutVars>
          <dgm:chPref val="1"/>
          <dgm:dir/>
          <dgm:animOne val="branch"/>
          <dgm:animLvl val="lvl"/>
          <dgm:resizeHandles/>
        </dgm:presLayoutVars>
      </dgm:prSet>
      <dgm:spPr/>
    </dgm:pt>
    <dgm:pt modelId="{F6F011ED-C633-4054-8AF1-86397C5468F4}" type="pres">
      <dgm:prSet presAssocID="{8168DD6E-C1F8-4F15-AF71-F143DED16065}" presName="root" presStyleCnt="0"/>
      <dgm:spPr/>
    </dgm:pt>
    <dgm:pt modelId="{57118625-2DA5-48D2-8C8F-D5B7880550DB}" type="pres">
      <dgm:prSet presAssocID="{8168DD6E-C1F8-4F15-AF71-F143DED16065}" presName="rootComposite" presStyleCnt="0"/>
      <dgm:spPr/>
    </dgm:pt>
    <dgm:pt modelId="{2E8B098E-9954-421D-8377-3762920DF14E}" type="pres">
      <dgm:prSet presAssocID="{8168DD6E-C1F8-4F15-AF71-F143DED16065}" presName="rootText" presStyleLbl="node1" presStyleIdx="0" presStyleCnt="5" custScaleX="158359" custScaleY="97972" custLinFactNeighborX="-1899" custLinFactNeighborY="301"/>
      <dgm:spPr/>
    </dgm:pt>
    <dgm:pt modelId="{1446AC99-D53A-4B7A-89EB-47362C262397}" type="pres">
      <dgm:prSet presAssocID="{8168DD6E-C1F8-4F15-AF71-F143DED16065}" presName="rootConnector" presStyleLbl="node1" presStyleIdx="0" presStyleCnt="5"/>
      <dgm:spPr/>
    </dgm:pt>
    <dgm:pt modelId="{7D39DCC5-440A-4B8C-AC15-D3F4691BC5E3}" type="pres">
      <dgm:prSet presAssocID="{8168DD6E-C1F8-4F15-AF71-F143DED16065}" presName="childShape" presStyleCnt="0"/>
      <dgm:spPr/>
    </dgm:pt>
    <dgm:pt modelId="{590E7029-C9B2-481B-BA5A-2C3C0C1970E7}" type="pres">
      <dgm:prSet presAssocID="{4DC8E2A5-8DE4-4C5A-9B57-664E5BD42192}" presName="Name13" presStyleLbl="parChTrans1D2" presStyleIdx="0" presStyleCnt="12"/>
      <dgm:spPr/>
    </dgm:pt>
    <dgm:pt modelId="{4BB4FA0D-A3EE-4B3C-ABD2-31ECDD2EEEF7}" type="pres">
      <dgm:prSet presAssocID="{10582A1E-161D-4A1E-B435-2D664E6E7C81}" presName="childText" presStyleLbl="bgAcc1" presStyleIdx="0" presStyleCnt="12" custScaleX="160652" custScaleY="97279" custLinFactNeighborX="-103" custLinFactNeighborY="7785">
        <dgm:presLayoutVars>
          <dgm:bulletEnabled val="1"/>
        </dgm:presLayoutVars>
      </dgm:prSet>
      <dgm:spPr/>
    </dgm:pt>
    <dgm:pt modelId="{5A303113-F83E-445E-A492-5A8F758228A0}" type="pres">
      <dgm:prSet presAssocID="{A139F051-93AE-4C9E-A45D-178CFC443E21}" presName="root" presStyleCnt="0"/>
      <dgm:spPr/>
    </dgm:pt>
    <dgm:pt modelId="{9AF6E8D4-A5CC-4D74-866F-0869A0E6017B}" type="pres">
      <dgm:prSet presAssocID="{A139F051-93AE-4C9E-A45D-178CFC443E21}" presName="rootComposite" presStyleCnt="0"/>
      <dgm:spPr/>
    </dgm:pt>
    <dgm:pt modelId="{2A107175-FE0D-48E9-B1E6-F78A8861E760}" type="pres">
      <dgm:prSet presAssocID="{A139F051-93AE-4C9E-A45D-178CFC443E21}" presName="rootText" presStyleLbl="node1" presStyleIdx="1" presStyleCnt="5" custScaleX="154936"/>
      <dgm:spPr/>
    </dgm:pt>
    <dgm:pt modelId="{C92D864A-7C17-4072-978C-961AE10C4B4B}" type="pres">
      <dgm:prSet presAssocID="{A139F051-93AE-4C9E-A45D-178CFC443E21}" presName="rootConnector" presStyleLbl="node1" presStyleIdx="1" presStyleCnt="5"/>
      <dgm:spPr/>
    </dgm:pt>
    <dgm:pt modelId="{9907FA34-7211-41EA-B900-C2377FCAF68A}" type="pres">
      <dgm:prSet presAssocID="{A139F051-93AE-4C9E-A45D-178CFC443E21}" presName="childShape" presStyleCnt="0"/>
      <dgm:spPr/>
    </dgm:pt>
    <dgm:pt modelId="{166A563D-EBF5-4B94-A19E-FD8C217212C0}" type="pres">
      <dgm:prSet presAssocID="{FB138FEC-9257-4BDC-BB34-0C367AAF5AFB}" presName="Name13" presStyleLbl="parChTrans1D2" presStyleIdx="1" presStyleCnt="12"/>
      <dgm:spPr/>
    </dgm:pt>
    <dgm:pt modelId="{455171F7-ADAF-4E2D-A759-F7B2621B9EF7}" type="pres">
      <dgm:prSet presAssocID="{5A9F08B6-2479-43AF-A99D-28F7A733D64B}" presName="childText" presStyleLbl="bgAcc1" presStyleIdx="1" presStyleCnt="12" custScaleX="160652">
        <dgm:presLayoutVars>
          <dgm:bulletEnabled val="1"/>
        </dgm:presLayoutVars>
      </dgm:prSet>
      <dgm:spPr/>
    </dgm:pt>
    <dgm:pt modelId="{76FC1566-7BD6-408D-B551-8DE3303DCB94}" type="pres">
      <dgm:prSet presAssocID="{81B82FD3-F8E2-4DDD-B89B-4DC4B0EE65C2}" presName="Name13" presStyleLbl="parChTrans1D2" presStyleIdx="2" presStyleCnt="12"/>
      <dgm:spPr/>
    </dgm:pt>
    <dgm:pt modelId="{546ECB60-046F-4CF9-9B5E-F93F82D7EAFE}" type="pres">
      <dgm:prSet presAssocID="{64DD7311-3C08-43C3-A8D9-110A64BB38A9}" presName="childText" presStyleLbl="bgAcc1" presStyleIdx="2" presStyleCnt="12" custScaleX="160652" custScaleY="134825" custLinFactNeighborY="-12861">
        <dgm:presLayoutVars>
          <dgm:bulletEnabled val="1"/>
        </dgm:presLayoutVars>
      </dgm:prSet>
      <dgm:spPr/>
    </dgm:pt>
    <dgm:pt modelId="{5F4FE63E-D045-4FE0-BED7-AC233FA05BC5}" type="pres">
      <dgm:prSet presAssocID="{F3B74A81-CA8D-4FB5-8287-77E49AF43BE0}" presName="Name13" presStyleLbl="parChTrans1D2" presStyleIdx="3" presStyleCnt="12"/>
      <dgm:spPr/>
    </dgm:pt>
    <dgm:pt modelId="{4827375E-E928-403A-9330-1B77E628E211}" type="pres">
      <dgm:prSet presAssocID="{B7799AF1-D484-486D-9DAB-325E821F59A3}" presName="childText" presStyleLbl="bgAcc1" presStyleIdx="3" presStyleCnt="12" custScaleX="160652" custScaleY="134825" custLinFactNeighborY="-12861">
        <dgm:presLayoutVars>
          <dgm:bulletEnabled val="1"/>
        </dgm:presLayoutVars>
      </dgm:prSet>
      <dgm:spPr/>
    </dgm:pt>
    <dgm:pt modelId="{9E6FFCEF-14C4-4F2A-8F10-F03942A96040}" type="pres">
      <dgm:prSet presAssocID="{F9E1CC11-2602-41F3-8C20-0A8B6572B0E5}" presName="Name13" presStyleLbl="parChTrans1D2" presStyleIdx="4" presStyleCnt="12"/>
      <dgm:spPr/>
    </dgm:pt>
    <dgm:pt modelId="{A23E360D-1A5B-4BBF-8F88-DBD5EAD88B5A}" type="pres">
      <dgm:prSet presAssocID="{F3DF89F2-7912-4049-8A8D-C0A909D4371A}" presName="childText" presStyleLbl="bgAcc1" presStyleIdx="4" presStyleCnt="12" custScaleX="164170" custScaleY="117053">
        <dgm:presLayoutVars>
          <dgm:bulletEnabled val="1"/>
        </dgm:presLayoutVars>
      </dgm:prSet>
      <dgm:spPr/>
    </dgm:pt>
    <dgm:pt modelId="{E8FB7924-8BFF-4ACC-8F70-7B18B6FFCBC4}" type="pres">
      <dgm:prSet presAssocID="{9740C306-789C-47A6-8D90-6DC88461030C}" presName="root" presStyleCnt="0"/>
      <dgm:spPr/>
    </dgm:pt>
    <dgm:pt modelId="{38C202FC-4E7B-4E06-B772-009AB8301505}" type="pres">
      <dgm:prSet presAssocID="{9740C306-789C-47A6-8D90-6DC88461030C}" presName="rootComposite" presStyleCnt="0"/>
      <dgm:spPr/>
    </dgm:pt>
    <dgm:pt modelId="{D28F4D2B-4D8C-4E79-A3B1-345270D64899}" type="pres">
      <dgm:prSet presAssocID="{9740C306-789C-47A6-8D90-6DC88461030C}" presName="rootText" presStyleLbl="node1" presStyleIdx="2" presStyleCnt="5" custScaleX="141115"/>
      <dgm:spPr/>
    </dgm:pt>
    <dgm:pt modelId="{FCCF56A9-DDC5-4B4C-BD6C-6A0FBE9CBE0A}" type="pres">
      <dgm:prSet presAssocID="{9740C306-789C-47A6-8D90-6DC88461030C}" presName="rootConnector" presStyleLbl="node1" presStyleIdx="2" presStyleCnt="5"/>
      <dgm:spPr/>
    </dgm:pt>
    <dgm:pt modelId="{A28E540E-966A-4CFB-90BC-CC012FE7C8BC}" type="pres">
      <dgm:prSet presAssocID="{9740C306-789C-47A6-8D90-6DC88461030C}" presName="childShape" presStyleCnt="0"/>
      <dgm:spPr/>
    </dgm:pt>
    <dgm:pt modelId="{FEDE4DAC-20DE-4C50-BB04-8D8E833DE45A}" type="pres">
      <dgm:prSet presAssocID="{06C20654-C793-4012-9711-FC3B988F6EF3}" presName="Name13" presStyleLbl="parChTrans1D2" presStyleIdx="5" presStyleCnt="12"/>
      <dgm:spPr/>
    </dgm:pt>
    <dgm:pt modelId="{42E72D59-44DF-4499-A3E3-53612817B1D7}" type="pres">
      <dgm:prSet presAssocID="{947FDD15-125A-4CA6-B3E1-2045E720CBEA}" presName="childText" presStyleLbl="bgAcc1" presStyleIdx="5" presStyleCnt="12" custScaleX="162998" custScaleY="98890" custLinFactNeighborX="-2579" custLinFactNeighborY="2325">
        <dgm:presLayoutVars>
          <dgm:bulletEnabled val="1"/>
        </dgm:presLayoutVars>
      </dgm:prSet>
      <dgm:spPr/>
    </dgm:pt>
    <dgm:pt modelId="{41B5A6EE-3AC8-4175-8E14-AF465DEA0655}" type="pres">
      <dgm:prSet presAssocID="{CA9F557A-EC15-4BE4-B4FF-E6282949760D}" presName="Name13" presStyleLbl="parChTrans1D2" presStyleIdx="6" presStyleCnt="12"/>
      <dgm:spPr/>
    </dgm:pt>
    <dgm:pt modelId="{77617CDB-3AD3-4CAF-8477-85ACBFC3B571}" type="pres">
      <dgm:prSet presAssocID="{54A6B93B-FAC2-4B04-A573-7A4EF0A00193}" presName="childText" presStyleLbl="bgAcc1" presStyleIdx="6" presStyleCnt="12" custScaleX="163451">
        <dgm:presLayoutVars>
          <dgm:bulletEnabled val="1"/>
        </dgm:presLayoutVars>
      </dgm:prSet>
      <dgm:spPr/>
    </dgm:pt>
    <dgm:pt modelId="{C3A9C2C2-E932-4EF1-8822-62DF0674A80A}" type="pres">
      <dgm:prSet presAssocID="{0E481DC1-F15C-42F7-B5B7-FA5109090FEF}" presName="root" presStyleCnt="0"/>
      <dgm:spPr/>
    </dgm:pt>
    <dgm:pt modelId="{EE9B251E-5794-4415-8ED4-038471ECD64A}" type="pres">
      <dgm:prSet presAssocID="{0E481DC1-F15C-42F7-B5B7-FA5109090FEF}" presName="rootComposite" presStyleCnt="0"/>
      <dgm:spPr/>
    </dgm:pt>
    <dgm:pt modelId="{5FE69C41-8302-4ED9-B1A7-D79F37FF95A6}" type="pres">
      <dgm:prSet presAssocID="{0E481DC1-F15C-42F7-B5B7-FA5109090FEF}" presName="rootText" presStyleLbl="node1" presStyleIdx="3" presStyleCnt="5" custScaleX="159637"/>
      <dgm:spPr/>
    </dgm:pt>
    <dgm:pt modelId="{E64AC831-3D58-44A3-8E42-EDC416C4D846}" type="pres">
      <dgm:prSet presAssocID="{0E481DC1-F15C-42F7-B5B7-FA5109090FEF}" presName="rootConnector" presStyleLbl="node1" presStyleIdx="3" presStyleCnt="5"/>
      <dgm:spPr/>
    </dgm:pt>
    <dgm:pt modelId="{7A2117DC-6B9E-4A9F-9ECC-E5849117781A}" type="pres">
      <dgm:prSet presAssocID="{0E481DC1-F15C-42F7-B5B7-FA5109090FEF}" presName="childShape" presStyleCnt="0"/>
      <dgm:spPr/>
    </dgm:pt>
    <dgm:pt modelId="{28202B14-6AC1-4BB3-9DAE-4338390CA4B2}" type="pres">
      <dgm:prSet presAssocID="{85FE5EB1-1EDE-49D5-83ED-848B8B42906F}" presName="Name13" presStyleLbl="parChTrans1D2" presStyleIdx="7" presStyleCnt="12"/>
      <dgm:spPr/>
    </dgm:pt>
    <dgm:pt modelId="{D77A57CC-CC10-4EA0-A543-C71B877A1F73}" type="pres">
      <dgm:prSet presAssocID="{9E6FEBFF-C7CB-409D-9451-F4384C60EADB}" presName="childText" presStyleLbl="bgAcc1" presStyleIdx="7" presStyleCnt="12" custScaleX="159637" custScaleY="146784">
        <dgm:presLayoutVars>
          <dgm:bulletEnabled val="1"/>
        </dgm:presLayoutVars>
      </dgm:prSet>
      <dgm:spPr/>
    </dgm:pt>
    <dgm:pt modelId="{A7778865-4877-4310-A7B6-119D0E6097AB}" type="pres">
      <dgm:prSet presAssocID="{DADBA88A-76B5-4C6D-81F9-6C2279D32772}" presName="Name13" presStyleLbl="parChTrans1D2" presStyleIdx="8" presStyleCnt="12"/>
      <dgm:spPr/>
    </dgm:pt>
    <dgm:pt modelId="{8D22A464-22B9-4142-AE2E-0C8E5A622196}" type="pres">
      <dgm:prSet presAssocID="{9D3A7012-FB17-4208-908F-3F5271BD8099}" presName="childText" presStyleLbl="bgAcc1" presStyleIdx="8" presStyleCnt="12" custScaleX="159637" custScaleY="182980">
        <dgm:presLayoutVars>
          <dgm:bulletEnabled val="1"/>
        </dgm:presLayoutVars>
      </dgm:prSet>
      <dgm:spPr/>
    </dgm:pt>
    <dgm:pt modelId="{DF13BE71-12D8-4C6D-98B0-E887EFA96535}" type="pres">
      <dgm:prSet presAssocID="{FE9ABBC9-2ACF-4BF1-9447-A626A59E1D64}" presName="Name13" presStyleLbl="parChTrans1D2" presStyleIdx="9" presStyleCnt="12"/>
      <dgm:spPr/>
    </dgm:pt>
    <dgm:pt modelId="{ADBCA7FD-4696-404B-8581-2010A10D6EAD}" type="pres">
      <dgm:prSet presAssocID="{0B0556BB-1EE8-408C-9ED0-D6D3A79807FA}" presName="childText" presStyleLbl="bgAcc1" presStyleIdx="9" presStyleCnt="12" custScaleX="159637" custScaleY="233930">
        <dgm:presLayoutVars>
          <dgm:bulletEnabled val="1"/>
        </dgm:presLayoutVars>
      </dgm:prSet>
      <dgm:spPr/>
    </dgm:pt>
    <dgm:pt modelId="{918C881B-148C-416C-8533-447F6EA9A4F1}" type="pres">
      <dgm:prSet presAssocID="{AD37D249-B5FA-4C9A-A54C-E2C276BBE1F3}" presName="root" presStyleCnt="0"/>
      <dgm:spPr/>
    </dgm:pt>
    <dgm:pt modelId="{4A6E58B7-F10E-4048-AE11-C1A35D5713AD}" type="pres">
      <dgm:prSet presAssocID="{AD37D249-B5FA-4C9A-A54C-E2C276BBE1F3}" presName="rootComposite" presStyleCnt="0"/>
      <dgm:spPr/>
    </dgm:pt>
    <dgm:pt modelId="{BA2FC38C-5A59-41BB-B2FE-C9C8C019FE92}" type="pres">
      <dgm:prSet presAssocID="{AD37D249-B5FA-4C9A-A54C-E2C276BBE1F3}" presName="rootText" presStyleLbl="node1" presStyleIdx="4" presStyleCnt="5" custScaleX="136802"/>
      <dgm:spPr/>
    </dgm:pt>
    <dgm:pt modelId="{26D7E75A-B119-4E0D-AEA4-CA5199D132B6}" type="pres">
      <dgm:prSet presAssocID="{AD37D249-B5FA-4C9A-A54C-E2C276BBE1F3}" presName="rootConnector" presStyleLbl="node1" presStyleIdx="4" presStyleCnt="5"/>
      <dgm:spPr/>
    </dgm:pt>
    <dgm:pt modelId="{6BF3601C-2415-4AFB-BADE-ED8844EA5776}" type="pres">
      <dgm:prSet presAssocID="{AD37D249-B5FA-4C9A-A54C-E2C276BBE1F3}" presName="childShape" presStyleCnt="0"/>
      <dgm:spPr/>
    </dgm:pt>
    <dgm:pt modelId="{BA3C272B-145C-4833-A8A5-4153CCFEF045}" type="pres">
      <dgm:prSet presAssocID="{A2A9D434-60D1-43DD-928F-FBD7728AD44A}" presName="Name13" presStyleLbl="parChTrans1D2" presStyleIdx="10" presStyleCnt="12"/>
      <dgm:spPr/>
    </dgm:pt>
    <dgm:pt modelId="{3B815452-5C52-4C45-BACC-4A23F47BF82F}" type="pres">
      <dgm:prSet presAssocID="{1840CCAF-81EF-484D-A4C6-B34E41136218}" presName="childText" presStyleLbl="bgAcc1" presStyleIdx="10" presStyleCnt="12" custScaleX="162594">
        <dgm:presLayoutVars>
          <dgm:bulletEnabled val="1"/>
        </dgm:presLayoutVars>
      </dgm:prSet>
      <dgm:spPr/>
    </dgm:pt>
    <dgm:pt modelId="{F8CBB1BE-349E-4466-BC3E-29C3A0C28C59}" type="pres">
      <dgm:prSet presAssocID="{56DF1F40-0DC0-427B-A88D-BB61F2E12145}" presName="Name13" presStyleLbl="parChTrans1D2" presStyleIdx="11" presStyleCnt="12"/>
      <dgm:spPr/>
    </dgm:pt>
    <dgm:pt modelId="{EC4001A7-1BFD-46B7-A705-E8954BE5D1B0}" type="pres">
      <dgm:prSet presAssocID="{FE3056CD-CE1A-419A-ABB5-55E2B77FDF86}" presName="childText" presStyleLbl="bgAcc1" presStyleIdx="11" presStyleCnt="12" custScaleX="162594">
        <dgm:presLayoutVars>
          <dgm:bulletEnabled val="1"/>
        </dgm:presLayoutVars>
      </dgm:prSet>
      <dgm:spPr/>
    </dgm:pt>
  </dgm:ptLst>
  <dgm:cxnLst>
    <dgm:cxn modelId="{01F4E901-A452-414C-8D3E-C4C15BE63BF4}" type="presOf" srcId="{10582A1E-161D-4A1E-B435-2D664E6E7C81}" destId="{4BB4FA0D-A3EE-4B3C-ABD2-31ECDD2EEEF7}" srcOrd="0" destOrd="0" presId="urn:microsoft.com/office/officeart/2005/8/layout/hierarchy3"/>
    <dgm:cxn modelId="{56F8000A-7326-4124-9CCE-04105738BFF0}" type="presOf" srcId="{0B0556BB-1EE8-408C-9ED0-D6D3A79807FA}" destId="{ADBCA7FD-4696-404B-8581-2010A10D6EAD}" srcOrd="0" destOrd="0" presId="urn:microsoft.com/office/officeart/2005/8/layout/hierarchy3"/>
    <dgm:cxn modelId="{D414F20D-9371-4814-934A-13165F601AAA}" srcId="{9D3A7012-FB17-4208-908F-3F5271BD8099}" destId="{5F7B449F-9406-4F73-BF2C-97AE00C7696A}" srcOrd="1" destOrd="0" parTransId="{305AADEA-B761-4E1A-BDBC-F628E9B80788}" sibTransId="{230189BE-3013-4BCD-A911-D9E1730ECF6E}"/>
    <dgm:cxn modelId="{785EDC0E-3323-413C-9C65-F9B6343D3733}" srcId="{0B0556BB-1EE8-408C-9ED0-D6D3A79807FA}" destId="{B35341F4-BC4B-4E94-AF93-40422A68CD8A}" srcOrd="1" destOrd="0" parTransId="{F7616036-44B3-42BA-A5A0-EF416DB144B3}" sibTransId="{8DF8DC4C-764C-484D-ABA6-DED00642826E}"/>
    <dgm:cxn modelId="{E4F20015-BF3D-40D1-B154-CCC9D4F35D79}" type="presOf" srcId="{FB138FEC-9257-4BDC-BB34-0C367AAF5AFB}" destId="{166A563D-EBF5-4B94-A19E-FD8C217212C0}" srcOrd="0" destOrd="0" presId="urn:microsoft.com/office/officeart/2005/8/layout/hierarchy3"/>
    <dgm:cxn modelId="{18B4ED15-E8B2-4E66-AF36-E28BCC71B9C3}" srcId="{0E481DC1-F15C-42F7-B5B7-FA5109090FEF}" destId="{0B0556BB-1EE8-408C-9ED0-D6D3A79807FA}" srcOrd="2" destOrd="0" parTransId="{FE9ABBC9-2ACF-4BF1-9447-A626A59E1D64}" sibTransId="{C36ACCFA-BDCC-48A3-A096-0638513ED910}"/>
    <dgm:cxn modelId="{8E2D8D16-B4A2-490F-A28F-2B93758D78A0}" type="presOf" srcId="{F5C1D47B-92DF-4B14-B13D-5753C6C277C9}" destId="{D77A57CC-CC10-4EA0-A543-C71B877A1F73}" srcOrd="0" destOrd="2" presId="urn:microsoft.com/office/officeart/2005/8/layout/hierarchy3"/>
    <dgm:cxn modelId="{95493D1A-CCBB-4A47-933F-559550469271}" type="presOf" srcId="{0E481DC1-F15C-42F7-B5B7-FA5109090FEF}" destId="{E64AC831-3D58-44A3-8E42-EDC416C4D846}" srcOrd="1" destOrd="0" presId="urn:microsoft.com/office/officeart/2005/8/layout/hierarchy3"/>
    <dgm:cxn modelId="{A35BD41D-E5FB-4B18-BCB8-2320157DCECC}" srcId="{0B0556BB-1EE8-408C-9ED0-D6D3A79807FA}" destId="{5D4F8716-E3D9-4FA6-BAD6-78B71EE3373A}" srcOrd="0" destOrd="0" parTransId="{AEF6A852-C3DE-411D-9EC8-D5ABBB207541}" sibTransId="{260B7E66-FE69-4475-888C-E2433B5C7DAB}"/>
    <dgm:cxn modelId="{03ABD51D-3F85-492D-AF79-F92B3EA9621E}" srcId="{9E6FEBFF-C7CB-409D-9451-F4384C60EADB}" destId="{F5C1D47B-92DF-4B14-B13D-5753C6C277C9}" srcOrd="1" destOrd="0" parTransId="{2A36EC3A-5DF3-478E-A3FC-D711E94754F9}" sibTransId="{3E2B86D2-1858-46A8-9F1E-157E8BC503BF}"/>
    <dgm:cxn modelId="{9924C52E-CFC9-434A-B9E4-8B1AF972B8BE}" srcId="{4FA021EC-D55C-44C1-A33A-DBE83909BA85}" destId="{AD37D249-B5FA-4C9A-A54C-E2C276BBE1F3}" srcOrd="4" destOrd="0" parTransId="{248C769C-B331-4BED-A8C9-8ED8A2F7F1CF}" sibTransId="{413F49CC-5992-4E0F-894F-ED060D8254B0}"/>
    <dgm:cxn modelId="{E292003D-3D4F-4931-8013-DDBDED5F07F5}" type="presOf" srcId="{54A6B93B-FAC2-4B04-A573-7A4EF0A00193}" destId="{77617CDB-3AD3-4CAF-8477-85ACBFC3B571}" srcOrd="0" destOrd="0" presId="urn:microsoft.com/office/officeart/2005/8/layout/hierarchy3"/>
    <dgm:cxn modelId="{2FEFD63D-355A-4353-A1BE-80BBA2C2BCEC}" srcId="{4FA021EC-D55C-44C1-A33A-DBE83909BA85}" destId="{0E481DC1-F15C-42F7-B5B7-FA5109090FEF}" srcOrd="3" destOrd="0" parTransId="{A08D532F-9CB9-4DDF-BFAB-6515CBB68CEC}" sibTransId="{5D3FFCC1-6D1B-4919-AE1C-DCE9C0330EFE}"/>
    <dgm:cxn modelId="{39EC7244-ECEE-49D5-A6A9-7E97CF503EC2}" type="presOf" srcId="{CA9F557A-EC15-4BE4-B4FF-E6282949760D}" destId="{41B5A6EE-3AC8-4175-8E14-AF465DEA0655}" srcOrd="0" destOrd="0" presId="urn:microsoft.com/office/officeart/2005/8/layout/hierarchy3"/>
    <dgm:cxn modelId="{D7619D45-F215-4E60-A4A9-960FB941FC2A}" type="presOf" srcId="{AD37D249-B5FA-4C9A-A54C-E2C276BBE1F3}" destId="{26D7E75A-B119-4E0D-AEA4-CA5199D132B6}" srcOrd="1" destOrd="0" presId="urn:microsoft.com/office/officeart/2005/8/layout/hierarchy3"/>
    <dgm:cxn modelId="{71F5E549-28E6-4FA7-A192-D95C5268FB53}" type="presOf" srcId="{F3B74A81-CA8D-4FB5-8287-77E49AF43BE0}" destId="{5F4FE63E-D045-4FE0-BED7-AC233FA05BC5}" srcOrd="0" destOrd="0" presId="urn:microsoft.com/office/officeart/2005/8/layout/hierarchy3"/>
    <dgm:cxn modelId="{004AB74A-ABB7-433C-8B17-40FFEDC734A1}" type="presOf" srcId="{F3DF89F2-7912-4049-8A8D-C0A909D4371A}" destId="{A23E360D-1A5B-4BBF-8F88-DBD5EAD88B5A}" srcOrd="0" destOrd="0" presId="urn:microsoft.com/office/officeart/2005/8/layout/hierarchy3"/>
    <dgm:cxn modelId="{59D20D4D-9C37-4F46-8AE5-525567846C93}" type="presOf" srcId="{AD37D249-B5FA-4C9A-A54C-E2C276BBE1F3}" destId="{BA2FC38C-5A59-41BB-B2FE-C9C8C019FE92}" srcOrd="0" destOrd="0" presId="urn:microsoft.com/office/officeart/2005/8/layout/hierarchy3"/>
    <dgm:cxn modelId="{5619F151-D530-4D40-9659-C81AC88091E5}" type="presOf" srcId="{72523C17-FB7C-4049-A88F-31329218BA72}" destId="{8D22A464-22B9-4142-AE2E-0C8E5A622196}" srcOrd="0" destOrd="1" presId="urn:microsoft.com/office/officeart/2005/8/layout/hierarchy3"/>
    <dgm:cxn modelId="{A9D3D255-A2AF-44D5-AFB6-0C8AAD57DF4A}" srcId="{A139F051-93AE-4C9E-A45D-178CFC443E21}" destId="{B7799AF1-D484-486D-9DAB-325E821F59A3}" srcOrd="2" destOrd="0" parTransId="{F3B74A81-CA8D-4FB5-8287-77E49AF43BE0}" sibTransId="{E1461868-B11F-4B16-806B-DA754AF3F353}"/>
    <dgm:cxn modelId="{624E6658-E44A-42AA-80BB-2F1A656C078A}" type="presOf" srcId="{9740C306-789C-47A6-8D90-6DC88461030C}" destId="{FCCF56A9-DDC5-4B4C-BD6C-6A0FBE9CBE0A}" srcOrd="1" destOrd="0" presId="urn:microsoft.com/office/officeart/2005/8/layout/hierarchy3"/>
    <dgm:cxn modelId="{3CD92E59-2439-497A-898B-AE74F5F2BB45}" type="presOf" srcId="{9740C306-789C-47A6-8D90-6DC88461030C}" destId="{D28F4D2B-4D8C-4E79-A3B1-345270D64899}" srcOrd="0" destOrd="0" presId="urn:microsoft.com/office/officeart/2005/8/layout/hierarchy3"/>
    <dgm:cxn modelId="{BBC0775C-6DCE-46A0-82F2-BD4172ECBF72}" srcId="{4FA021EC-D55C-44C1-A33A-DBE83909BA85}" destId="{9740C306-789C-47A6-8D90-6DC88461030C}" srcOrd="2" destOrd="0" parTransId="{8CACAF23-E28F-4AE5-86BB-EA8260A99BA3}" sibTransId="{8BE4BD0D-008A-4933-9113-990660B3E4E5}"/>
    <dgm:cxn modelId="{07E8A760-5C14-47D2-AE5A-F561F31A9EE4}" type="presOf" srcId="{F9E1CC11-2602-41F3-8C20-0A8B6572B0E5}" destId="{9E6FFCEF-14C4-4F2A-8F10-F03942A96040}" srcOrd="0" destOrd="0" presId="urn:microsoft.com/office/officeart/2005/8/layout/hierarchy3"/>
    <dgm:cxn modelId="{F1DB9F62-175A-42B6-9BCA-4BC3050A505A}" srcId="{0E481DC1-F15C-42F7-B5B7-FA5109090FEF}" destId="{9D3A7012-FB17-4208-908F-3F5271BD8099}" srcOrd="1" destOrd="0" parTransId="{DADBA88A-76B5-4C6D-81F9-6C2279D32772}" sibTransId="{2B48171E-A32E-4CCD-88FA-D76C9F0E2AD1}"/>
    <dgm:cxn modelId="{61244263-73B9-44CF-BB5F-A6BE8923FA9D}" srcId="{A139F051-93AE-4C9E-A45D-178CFC443E21}" destId="{64DD7311-3C08-43C3-A8D9-110A64BB38A9}" srcOrd="1" destOrd="0" parTransId="{81B82FD3-F8E2-4DDD-B89B-4DC4B0EE65C2}" sibTransId="{7345F03A-2A5E-4B3A-8322-A0B8CF35DD3D}"/>
    <dgm:cxn modelId="{C7183F64-C6FC-41CD-B493-660E043D0E7F}" srcId="{AD37D249-B5FA-4C9A-A54C-E2C276BBE1F3}" destId="{1840CCAF-81EF-484D-A4C6-B34E41136218}" srcOrd="0" destOrd="0" parTransId="{A2A9D434-60D1-43DD-928F-FBD7728AD44A}" sibTransId="{5990DAC7-C329-4428-B81A-46B0B83FD942}"/>
    <dgm:cxn modelId="{5B72DB6B-EAD5-405C-A38D-8605BA61512E}" type="presOf" srcId="{B35341F4-BC4B-4E94-AF93-40422A68CD8A}" destId="{ADBCA7FD-4696-404B-8581-2010A10D6EAD}" srcOrd="0" destOrd="2" presId="urn:microsoft.com/office/officeart/2005/8/layout/hierarchy3"/>
    <dgm:cxn modelId="{D4EEFA72-8091-40F1-A35C-9C736AF15141}" type="presOf" srcId="{F19AD0DE-C2F9-41B4-8FC9-32A94597CEA0}" destId="{D77A57CC-CC10-4EA0-A543-C71B877A1F73}" srcOrd="0" destOrd="1" presId="urn:microsoft.com/office/officeart/2005/8/layout/hierarchy3"/>
    <dgm:cxn modelId="{2F48DE74-4C25-45F3-A115-AF5FB6120F63}" srcId="{4FA021EC-D55C-44C1-A33A-DBE83909BA85}" destId="{8168DD6E-C1F8-4F15-AF71-F143DED16065}" srcOrd="0" destOrd="0" parTransId="{D59D1448-CB94-4963-9913-21D07E104E72}" sibTransId="{1E9FFAC8-87A1-4A43-ADBD-32C69A094B54}"/>
    <dgm:cxn modelId="{B0813877-7E4C-4AC9-853C-A5B3D9986EB9}" type="presOf" srcId="{A139F051-93AE-4C9E-A45D-178CFC443E21}" destId="{2A107175-FE0D-48E9-B1E6-F78A8861E760}" srcOrd="0" destOrd="0" presId="urn:microsoft.com/office/officeart/2005/8/layout/hierarchy3"/>
    <dgm:cxn modelId="{8F1CE977-2D60-4609-A5D5-DA8677674CA2}" type="presOf" srcId="{1840CCAF-81EF-484D-A4C6-B34E41136218}" destId="{3B815452-5C52-4C45-BACC-4A23F47BF82F}" srcOrd="0" destOrd="0" presId="urn:microsoft.com/office/officeart/2005/8/layout/hierarchy3"/>
    <dgm:cxn modelId="{D79ADE7A-5FD6-43FA-91FD-543818881BEA}" srcId="{AD37D249-B5FA-4C9A-A54C-E2C276BBE1F3}" destId="{FE3056CD-CE1A-419A-ABB5-55E2B77FDF86}" srcOrd="1" destOrd="0" parTransId="{56DF1F40-0DC0-427B-A88D-BB61F2E12145}" sibTransId="{5A2C32B3-8CC3-41DA-9124-05DF33A98288}"/>
    <dgm:cxn modelId="{7EB80C7B-BB94-4D9B-9A1B-1DC40AD3B82E}" type="presOf" srcId="{FE3056CD-CE1A-419A-ABB5-55E2B77FDF86}" destId="{EC4001A7-1BFD-46B7-A705-E8954BE5D1B0}" srcOrd="0" destOrd="0" presId="urn:microsoft.com/office/officeart/2005/8/layout/hierarchy3"/>
    <dgm:cxn modelId="{E0FE2985-1DB3-4BC1-B842-09D3B21BCEEF}" srcId="{A139F051-93AE-4C9E-A45D-178CFC443E21}" destId="{F3DF89F2-7912-4049-8A8D-C0A909D4371A}" srcOrd="3" destOrd="0" parTransId="{F9E1CC11-2602-41F3-8C20-0A8B6572B0E5}" sibTransId="{69EED57E-A03F-4BEE-9CC8-D80E094EB9A5}"/>
    <dgm:cxn modelId="{D0BD3286-3A3B-4F66-8521-71C49FE2BB47}" type="presOf" srcId="{947FDD15-125A-4CA6-B3E1-2045E720CBEA}" destId="{42E72D59-44DF-4499-A3E3-53612817B1D7}" srcOrd="0" destOrd="0" presId="urn:microsoft.com/office/officeart/2005/8/layout/hierarchy3"/>
    <dgm:cxn modelId="{7C17748A-0CEC-4419-A6BB-E7249ECC1DF1}" type="presOf" srcId="{8168DD6E-C1F8-4F15-AF71-F143DED16065}" destId="{2E8B098E-9954-421D-8377-3762920DF14E}" srcOrd="0" destOrd="0" presId="urn:microsoft.com/office/officeart/2005/8/layout/hierarchy3"/>
    <dgm:cxn modelId="{D9FECF8B-E21D-4526-A6A4-FAC1ABE5599C}" type="presOf" srcId="{FE9ABBC9-2ACF-4BF1-9447-A626A59E1D64}" destId="{DF13BE71-12D8-4C6D-98B0-E887EFA96535}" srcOrd="0" destOrd="0" presId="urn:microsoft.com/office/officeart/2005/8/layout/hierarchy3"/>
    <dgm:cxn modelId="{BBD9A592-2031-40C4-971F-F49D0B586CD5}" type="presOf" srcId="{8168DD6E-C1F8-4F15-AF71-F143DED16065}" destId="{1446AC99-D53A-4B7A-89EB-47362C262397}" srcOrd="1" destOrd="0" presId="urn:microsoft.com/office/officeart/2005/8/layout/hierarchy3"/>
    <dgm:cxn modelId="{9CFDFD93-9975-43C0-AF7E-E70260DEC02D}" type="presOf" srcId="{56DF1F40-0DC0-427B-A88D-BB61F2E12145}" destId="{F8CBB1BE-349E-4466-BC3E-29C3A0C28C59}" srcOrd="0" destOrd="0" presId="urn:microsoft.com/office/officeart/2005/8/layout/hierarchy3"/>
    <dgm:cxn modelId="{EE260997-9027-4BED-84BC-0D617CA362B3}" type="presOf" srcId="{4FA021EC-D55C-44C1-A33A-DBE83909BA85}" destId="{6CCF2305-EA68-4032-9E5B-E22AC63C2D7A}" srcOrd="0" destOrd="0" presId="urn:microsoft.com/office/officeart/2005/8/layout/hierarchy3"/>
    <dgm:cxn modelId="{002ACA99-8392-4C4E-B88E-4022F73FA1C7}" type="presOf" srcId="{3B621353-1269-4D78-A543-5F30284F42AC}" destId="{ADBCA7FD-4696-404B-8581-2010A10D6EAD}" srcOrd="0" destOrd="3" presId="urn:microsoft.com/office/officeart/2005/8/layout/hierarchy3"/>
    <dgm:cxn modelId="{FD6F119C-FFA6-402A-98F2-6FB6F5460B9D}" srcId="{A139F051-93AE-4C9E-A45D-178CFC443E21}" destId="{5A9F08B6-2479-43AF-A99D-28F7A733D64B}" srcOrd="0" destOrd="0" parTransId="{FB138FEC-9257-4BDC-BB34-0C367AAF5AFB}" sibTransId="{B3980D1D-A9CC-4F56-AE67-03FF36724A2E}"/>
    <dgm:cxn modelId="{F27B229C-4D28-4B38-BD81-765F5B929D09}" type="presOf" srcId="{DADBA88A-76B5-4C6D-81F9-6C2279D32772}" destId="{A7778865-4877-4310-A7B6-119D0E6097AB}" srcOrd="0" destOrd="0" presId="urn:microsoft.com/office/officeart/2005/8/layout/hierarchy3"/>
    <dgm:cxn modelId="{A498FBA3-96CE-4A76-A6FD-EDE2AA0A1E5F}" type="presOf" srcId="{A139F051-93AE-4C9E-A45D-178CFC443E21}" destId="{C92D864A-7C17-4072-978C-961AE10C4B4B}" srcOrd="1" destOrd="0" presId="urn:microsoft.com/office/officeart/2005/8/layout/hierarchy3"/>
    <dgm:cxn modelId="{DB3895A8-AD1D-4507-A1B9-8F05224F73CC}" srcId="{8168DD6E-C1F8-4F15-AF71-F143DED16065}" destId="{10582A1E-161D-4A1E-B435-2D664E6E7C81}" srcOrd="0" destOrd="0" parTransId="{4DC8E2A5-8DE4-4C5A-9B57-664E5BD42192}" sibTransId="{24B11BB8-C5C3-49A6-A8E2-9FA8AB717248}"/>
    <dgm:cxn modelId="{18DEB3AD-8B40-4B0D-A43E-FD28E9E8B1B1}" srcId="{9740C306-789C-47A6-8D90-6DC88461030C}" destId="{54A6B93B-FAC2-4B04-A573-7A4EF0A00193}" srcOrd="1" destOrd="0" parTransId="{CA9F557A-EC15-4BE4-B4FF-E6282949760D}" sibTransId="{61B12BAD-A261-4E53-A173-9F5C0847E49B}"/>
    <dgm:cxn modelId="{486B09B1-D28A-4994-B320-8CDCF3EED6BF}" type="presOf" srcId="{B7799AF1-D484-486D-9DAB-325E821F59A3}" destId="{4827375E-E928-403A-9330-1B77E628E211}" srcOrd="0" destOrd="0" presId="urn:microsoft.com/office/officeart/2005/8/layout/hierarchy3"/>
    <dgm:cxn modelId="{70F3B6B4-792D-4FFF-AAA1-C0B816DECA10}" type="presOf" srcId="{5A9F08B6-2479-43AF-A99D-28F7A733D64B}" destId="{455171F7-ADAF-4E2D-A759-F7B2621B9EF7}" srcOrd="0" destOrd="0" presId="urn:microsoft.com/office/officeart/2005/8/layout/hierarchy3"/>
    <dgm:cxn modelId="{1509E1BB-DE87-4AF6-A669-5865A03318FE}" type="presOf" srcId="{4DC8E2A5-8DE4-4C5A-9B57-664E5BD42192}" destId="{590E7029-C9B2-481B-BA5A-2C3C0C1970E7}" srcOrd="0" destOrd="0" presId="urn:microsoft.com/office/officeart/2005/8/layout/hierarchy3"/>
    <dgm:cxn modelId="{64625BBC-6D7B-45FA-8521-D63F9616D681}" srcId="{9D3A7012-FB17-4208-908F-3F5271BD8099}" destId="{72523C17-FB7C-4049-A88F-31329218BA72}" srcOrd="0" destOrd="0" parTransId="{C84C874F-4AAA-4716-BB1A-D869281F8228}" sibTransId="{80DEE1EA-086D-4E9E-8C45-496D3AC1C2EC}"/>
    <dgm:cxn modelId="{2C1E7EC0-2B60-4B9A-BD35-FA2D0A1C7B85}" srcId="{4FA021EC-D55C-44C1-A33A-DBE83909BA85}" destId="{A139F051-93AE-4C9E-A45D-178CFC443E21}" srcOrd="1" destOrd="0" parTransId="{C9A2B6FA-78C6-4DE0-A80B-BBFD00D09F0C}" sibTransId="{7B14000E-0E70-4F97-A86B-D86644DE76FF}"/>
    <dgm:cxn modelId="{2ACEE2C0-DFC7-41AB-BFAC-7A2E9CE37F33}" type="presOf" srcId="{A2A9D434-60D1-43DD-928F-FBD7728AD44A}" destId="{BA3C272B-145C-4833-A8A5-4153CCFEF045}" srcOrd="0" destOrd="0" presId="urn:microsoft.com/office/officeart/2005/8/layout/hierarchy3"/>
    <dgm:cxn modelId="{51FE39C2-B425-4419-B959-8F7E9B955AD0}" type="presOf" srcId="{06C20654-C793-4012-9711-FC3B988F6EF3}" destId="{FEDE4DAC-20DE-4C50-BB04-8D8E833DE45A}" srcOrd="0" destOrd="0" presId="urn:microsoft.com/office/officeart/2005/8/layout/hierarchy3"/>
    <dgm:cxn modelId="{ADF3B1C5-4068-482A-9347-006D68DF9CDA}" type="presOf" srcId="{5D4F8716-E3D9-4FA6-BAD6-78B71EE3373A}" destId="{ADBCA7FD-4696-404B-8581-2010A10D6EAD}" srcOrd="0" destOrd="1" presId="urn:microsoft.com/office/officeart/2005/8/layout/hierarchy3"/>
    <dgm:cxn modelId="{CAA1A2C6-5B82-4690-88AB-97081EE60613}" type="presOf" srcId="{0E481DC1-F15C-42F7-B5B7-FA5109090FEF}" destId="{5FE69C41-8302-4ED9-B1A7-D79F37FF95A6}" srcOrd="0" destOrd="0" presId="urn:microsoft.com/office/officeart/2005/8/layout/hierarchy3"/>
    <dgm:cxn modelId="{478B99CC-A92E-466B-8E7B-C02C5A79F45E}" srcId="{9E6FEBFF-C7CB-409D-9451-F4384C60EADB}" destId="{F19AD0DE-C2F9-41B4-8FC9-32A94597CEA0}" srcOrd="0" destOrd="0" parTransId="{6F623AF8-1EFA-462C-A68C-960ADD8B479C}" sibTransId="{DCC9F358-7F1C-42B7-8071-45635EA21D0C}"/>
    <dgm:cxn modelId="{50F9E2CC-7B50-4D80-9757-5F15062BB9FD}" type="presOf" srcId="{5F7B449F-9406-4F73-BF2C-97AE00C7696A}" destId="{8D22A464-22B9-4142-AE2E-0C8E5A622196}" srcOrd="0" destOrd="2" presId="urn:microsoft.com/office/officeart/2005/8/layout/hierarchy3"/>
    <dgm:cxn modelId="{7F10F3D1-243A-493D-9C09-831753F872FC}" type="presOf" srcId="{64DD7311-3C08-43C3-A8D9-110A64BB38A9}" destId="{546ECB60-046F-4CF9-9B5E-F93F82D7EAFE}" srcOrd="0" destOrd="0" presId="urn:microsoft.com/office/officeart/2005/8/layout/hierarchy3"/>
    <dgm:cxn modelId="{2721A1D5-A5BD-4CFE-AD18-BB1A7454A18E}" type="presOf" srcId="{9D3A7012-FB17-4208-908F-3F5271BD8099}" destId="{8D22A464-22B9-4142-AE2E-0C8E5A622196}" srcOrd="0" destOrd="0" presId="urn:microsoft.com/office/officeart/2005/8/layout/hierarchy3"/>
    <dgm:cxn modelId="{E7625CD9-EEEF-4332-B482-0ED16EEA5741}" srcId="{0E481DC1-F15C-42F7-B5B7-FA5109090FEF}" destId="{9E6FEBFF-C7CB-409D-9451-F4384C60EADB}" srcOrd="0" destOrd="0" parTransId="{85FE5EB1-1EDE-49D5-83ED-848B8B42906F}" sibTransId="{079EBFA9-6DAD-4376-877B-3CE3A7227136}"/>
    <dgm:cxn modelId="{0A52F8E1-56AB-4AB8-81E6-FDAC1E4436A4}" type="presOf" srcId="{81B82FD3-F8E2-4DDD-B89B-4DC4B0EE65C2}" destId="{76FC1566-7BD6-408D-B551-8DE3303DCB94}" srcOrd="0" destOrd="0" presId="urn:microsoft.com/office/officeart/2005/8/layout/hierarchy3"/>
    <dgm:cxn modelId="{1D4494E4-87EE-4FAC-ADB6-2D2BD1203966}" type="presOf" srcId="{85FE5EB1-1EDE-49D5-83ED-848B8B42906F}" destId="{28202B14-6AC1-4BB3-9DAE-4338390CA4B2}" srcOrd="0" destOrd="0" presId="urn:microsoft.com/office/officeart/2005/8/layout/hierarchy3"/>
    <dgm:cxn modelId="{6D49C7E8-5FFC-4C3F-ACD8-B806A79415A0}" srcId="{9740C306-789C-47A6-8D90-6DC88461030C}" destId="{947FDD15-125A-4CA6-B3E1-2045E720CBEA}" srcOrd="0" destOrd="0" parTransId="{06C20654-C793-4012-9711-FC3B988F6EF3}" sibTransId="{899EF01F-2B18-4966-A117-FBDF877EEF19}"/>
    <dgm:cxn modelId="{988B28F6-6E81-472D-8693-D6BB8216A3CD}" type="presOf" srcId="{9E6FEBFF-C7CB-409D-9451-F4384C60EADB}" destId="{D77A57CC-CC10-4EA0-A543-C71B877A1F73}" srcOrd="0" destOrd="0" presId="urn:microsoft.com/office/officeart/2005/8/layout/hierarchy3"/>
    <dgm:cxn modelId="{2D01A4FE-A545-4315-BA8A-D5293D925FFB}" srcId="{0B0556BB-1EE8-408C-9ED0-D6D3A79807FA}" destId="{3B621353-1269-4D78-A543-5F30284F42AC}" srcOrd="2" destOrd="0" parTransId="{A04A2455-385E-4349-8413-8AE958EEF264}" sibTransId="{156F7BF9-F40F-4AF5-99E4-3E8273F831ED}"/>
    <dgm:cxn modelId="{B2A85591-F061-472E-8845-7EFF4F37B6E7}" type="presParOf" srcId="{6CCF2305-EA68-4032-9E5B-E22AC63C2D7A}" destId="{F6F011ED-C633-4054-8AF1-86397C5468F4}" srcOrd="0" destOrd="0" presId="urn:microsoft.com/office/officeart/2005/8/layout/hierarchy3"/>
    <dgm:cxn modelId="{4CEAF2A1-4CFB-457B-BCA1-978E9D2CB358}" type="presParOf" srcId="{F6F011ED-C633-4054-8AF1-86397C5468F4}" destId="{57118625-2DA5-48D2-8C8F-D5B7880550DB}" srcOrd="0" destOrd="0" presId="urn:microsoft.com/office/officeart/2005/8/layout/hierarchy3"/>
    <dgm:cxn modelId="{3E7D818F-6082-4AAC-B4D3-C18F04851208}" type="presParOf" srcId="{57118625-2DA5-48D2-8C8F-D5B7880550DB}" destId="{2E8B098E-9954-421D-8377-3762920DF14E}" srcOrd="0" destOrd="0" presId="urn:microsoft.com/office/officeart/2005/8/layout/hierarchy3"/>
    <dgm:cxn modelId="{66D66295-A7CF-4C01-B46D-169289BE8239}" type="presParOf" srcId="{57118625-2DA5-48D2-8C8F-D5B7880550DB}" destId="{1446AC99-D53A-4B7A-89EB-47362C262397}" srcOrd="1" destOrd="0" presId="urn:microsoft.com/office/officeart/2005/8/layout/hierarchy3"/>
    <dgm:cxn modelId="{E508587E-2ABF-4799-A3DD-9FFEC8E0BB53}" type="presParOf" srcId="{F6F011ED-C633-4054-8AF1-86397C5468F4}" destId="{7D39DCC5-440A-4B8C-AC15-D3F4691BC5E3}" srcOrd="1" destOrd="0" presId="urn:microsoft.com/office/officeart/2005/8/layout/hierarchy3"/>
    <dgm:cxn modelId="{B8C8ABC4-E639-4FEA-A191-B81E7050D481}" type="presParOf" srcId="{7D39DCC5-440A-4B8C-AC15-D3F4691BC5E3}" destId="{590E7029-C9B2-481B-BA5A-2C3C0C1970E7}" srcOrd="0" destOrd="0" presId="urn:microsoft.com/office/officeart/2005/8/layout/hierarchy3"/>
    <dgm:cxn modelId="{72340F11-740D-43B8-82D4-BC4550113EF1}" type="presParOf" srcId="{7D39DCC5-440A-4B8C-AC15-D3F4691BC5E3}" destId="{4BB4FA0D-A3EE-4B3C-ABD2-31ECDD2EEEF7}" srcOrd="1" destOrd="0" presId="urn:microsoft.com/office/officeart/2005/8/layout/hierarchy3"/>
    <dgm:cxn modelId="{13F446F8-B09D-40AC-8617-9CDD3F6BB56E}" type="presParOf" srcId="{6CCF2305-EA68-4032-9E5B-E22AC63C2D7A}" destId="{5A303113-F83E-445E-A492-5A8F758228A0}" srcOrd="1" destOrd="0" presId="urn:microsoft.com/office/officeart/2005/8/layout/hierarchy3"/>
    <dgm:cxn modelId="{E6B8B9D2-B067-49D3-8422-5A8DD876D00D}" type="presParOf" srcId="{5A303113-F83E-445E-A492-5A8F758228A0}" destId="{9AF6E8D4-A5CC-4D74-866F-0869A0E6017B}" srcOrd="0" destOrd="0" presId="urn:microsoft.com/office/officeart/2005/8/layout/hierarchy3"/>
    <dgm:cxn modelId="{5A1DD44C-B770-412E-8FFD-7707B33B7CBB}" type="presParOf" srcId="{9AF6E8D4-A5CC-4D74-866F-0869A0E6017B}" destId="{2A107175-FE0D-48E9-B1E6-F78A8861E760}" srcOrd="0" destOrd="0" presId="urn:microsoft.com/office/officeart/2005/8/layout/hierarchy3"/>
    <dgm:cxn modelId="{48312539-9EA7-441E-A375-8C9EEBE48F24}" type="presParOf" srcId="{9AF6E8D4-A5CC-4D74-866F-0869A0E6017B}" destId="{C92D864A-7C17-4072-978C-961AE10C4B4B}" srcOrd="1" destOrd="0" presId="urn:microsoft.com/office/officeart/2005/8/layout/hierarchy3"/>
    <dgm:cxn modelId="{4C6BD36D-8B53-447A-B568-F59804E9A475}" type="presParOf" srcId="{5A303113-F83E-445E-A492-5A8F758228A0}" destId="{9907FA34-7211-41EA-B900-C2377FCAF68A}" srcOrd="1" destOrd="0" presId="urn:microsoft.com/office/officeart/2005/8/layout/hierarchy3"/>
    <dgm:cxn modelId="{598FB45D-4180-485F-B2F4-46619C8F0463}" type="presParOf" srcId="{9907FA34-7211-41EA-B900-C2377FCAF68A}" destId="{166A563D-EBF5-4B94-A19E-FD8C217212C0}" srcOrd="0" destOrd="0" presId="urn:microsoft.com/office/officeart/2005/8/layout/hierarchy3"/>
    <dgm:cxn modelId="{59A390F2-4AC6-4100-8C7C-8A7166978A8E}" type="presParOf" srcId="{9907FA34-7211-41EA-B900-C2377FCAF68A}" destId="{455171F7-ADAF-4E2D-A759-F7B2621B9EF7}" srcOrd="1" destOrd="0" presId="urn:microsoft.com/office/officeart/2005/8/layout/hierarchy3"/>
    <dgm:cxn modelId="{F6EF4720-6F86-483F-8240-64CEE07E9704}" type="presParOf" srcId="{9907FA34-7211-41EA-B900-C2377FCAF68A}" destId="{76FC1566-7BD6-408D-B551-8DE3303DCB94}" srcOrd="2" destOrd="0" presId="urn:microsoft.com/office/officeart/2005/8/layout/hierarchy3"/>
    <dgm:cxn modelId="{6DDDF080-E461-406A-8BC4-D64B62B707E2}" type="presParOf" srcId="{9907FA34-7211-41EA-B900-C2377FCAF68A}" destId="{546ECB60-046F-4CF9-9B5E-F93F82D7EAFE}" srcOrd="3" destOrd="0" presId="urn:microsoft.com/office/officeart/2005/8/layout/hierarchy3"/>
    <dgm:cxn modelId="{C923A854-B0AA-4649-BC09-94B76D967EC6}" type="presParOf" srcId="{9907FA34-7211-41EA-B900-C2377FCAF68A}" destId="{5F4FE63E-D045-4FE0-BED7-AC233FA05BC5}" srcOrd="4" destOrd="0" presId="urn:microsoft.com/office/officeart/2005/8/layout/hierarchy3"/>
    <dgm:cxn modelId="{6C4ECECA-9B79-49CA-80C9-7CB11AC0FA49}" type="presParOf" srcId="{9907FA34-7211-41EA-B900-C2377FCAF68A}" destId="{4827375E-E928-403A-9330-1B77E628E211}" srcOrd="5" destOrd="0" presId="urn:microsoft.com/office/officeart/2005/8/layout/hierarchy3"/>
    <dgm:cxn modelId="{80310DEC-5337-47EB-9F38-06B5692129C8}" type="presParOf" srcId="{9907FA34-7211-41EA-B900-C2377FCAF68A}" destId="{9E6FFCEF-14C4-4F2A-8F10-F03942A96040}" srcOrd="6" destOrd="0" presId="urn:microsoft.com/office/officeart/2005/8/layout/hierarchy3"/>
    <dgm:cxn modelId="{3F5ACA4B-02C1-4B60-A596-88D3C444542E}" type="presParOf" srcId="{9907FA34-7211-41EA-B900-C2377FCAF68A}" destId="{A23E360D-1A5B-4BBF-8F88-DBD5EAD88B5A}" srcOrd="7" destOrd="0" presId="urn:microsoft.com/office/officeart/2005/8/layout/hierarchy3"/>
    <dgm:cxn modelId="{5C93FA25-9BD6-4547-A57E-E90C0C3B20A7}" type="presParOf" srcId="{6CCF2305-EA68-4032-9E5B-E22AC63C2D7A}" destId="{E8FB7924-8BFF-4ACC-8F70-7B18B6FFCBC4}" srcOrd="2" destOrd="0" presId="urn:microsoft.com/office/officeart/2005/8/layout/hierarchy3"/>
    <dgm:cxn modelId="{8E3344A2-308F-4EBD-8E56-323BAC7D67CC}" type="presParOf" srcId="{E8FB7924-8BFF-4ACC-8F70-7B18B6FFCBC4}" destId="{38C202FC-4E7B-4E06-B772-009AB8301505}" srcOrd="0" destOrd="0" presId="urn:microsoft.com/office/officeart/2005/8/layout/hierarchy3"/>
    <dgm:cxn modelId="{F93D1942-C81A-435C-9139-0B3584545803}" type="presParOf" srcId="{38C202FC-4E7B-4E06-B772-009AB8301505}" destId="{D28F4D2B-4D8C-4E79-A3B1-345270D64899}" srcOrd="0" destOrd="0" presId="urn:microsoft.com/office/officeart/2005/8/layout/hierarchy3"/>
    <dgm:cxn modelId="{0C175C40-4132-485A-8153-E11156B28A3D}" type="presParOf" srcId="{38C202FC-4E7B-4E06-B772-009AB8301505}" destId="{FCCF56A9-DDC5-4B4C-BD6C-6A0FBE9CBE0A}" srcOrd="1" destOrd="0" presId="urn:microsoft.com/office/officeart/2005/8/layout/hierarchy3"/>
    <dgm:cxn modelId="{4C65D785-9271-41D2-A0F9-E0D8E5BAA140}" type="presParOf" srcId="{E8FB7924-8BFF-4ACC-8F70-7B18B6FFCBC4}" destId="{A28E540E-966A-4CFB-90BC-CC012FE7C8BC}" srcOrd="1" destOrd="0" presId="urn:microsoft.com/office/officeart/2005/8/layout/hierarchy3"/>
    <dgm:cxn modelId="{525D3F64-067B-4D56-9F5C-EB8F1A24199B}" type="presParOf" srcId="{A28E540E-966A-4CFB-90BC-CC012FE7C8BC}" destId="{FEDE4DAC-20DE-4C50-BB04-8D8E833DE45A}" srcOrd="0" destOrd="0" presId="urn:microsoft.com/office/officeart/2005/8/layout/hierarchy3"/>
    <dgm:cxn modelId="{1D4423DC-416F-46AA-A225-02287958E0FA}" type="presParOf" srcId="{A28E540E-966A-4CFB-90BC-CC012FE7C8BC}" destId="{42E72D59-44DF-4499-A3E3-53612817B1D7}" srcOrd="1" destOrd="0" presId="urn:microsoft.com/office/officeart/2005/8/layout/hierarchy3"/>
    <dgm:cxn modelId="{1B044A0F-CD0A-4D8D-A922-50920ADA54AE}" type="presParOf" srcId="{A28E540E-966A-4CFB-90BC-CC012FE7C8BC}" destId="{41B5A6EE-3AC8-4175-8E14-AF465DEA0655}" srcOrd="2" destOrd="0" presId="urn:microsoft.com/office/officeart/2005/8/layout/hierarchy3"/>
    <dgm:cxn modelId="{27567365-EAAF-4539-A795-01766A562C11}" type="presParOf" srcId="{A28E540E-966A-4CFB-90BC-CC012FE7C8BC}" destId="{77617CDB-3AD3-4CAF-8477-85ACBFC3B571}" srcOrd="3" destOrd="0" presId="urn:microsoft.com/office/officeart/2005/8/layout/hierarchy3"/>
    <dgm:cxn modelId="{C6A6222E-8137-4EFD-ADDC-5B6E06456234}" type="presParOf" srcId="{6CCF2305-EA68-4032-9E5B-E22AC63C2D7A}" destId="{C3A9C2C2-E932-4EF1-8822-62DF0674A80A}" srcOrd="3" destOrd="0" presId="urn:microsoft.com/office/officeart/2005/8/layout/hierarchy3"/>
    <dgm:cxn modelId="{B876E876-6F06-4856-96F7-1432832B199D}" type="presParOf" srcId="{C3A9C2C2-E932-4EF1-8822-62DF0674A80A}" destId="{EE9B251E-5794-4415-8ED4-038471ECD64A}" srcOrd="0" destOrd="0" presId="urn:microsoft.com/office/officeart/2005/8/layout/hierarchy3"/>
    <dgm:cxn modelId="{F417EAD0-BA15-4F3E-B5DD-078B6DFCC3F1}" type="presParOf" srcId="{EE9B251E-5794-4415-8ED4-038471ECD64A}" destId="{5FE69C41-8302-4ED9-B1A7-D79F37FF95A6}" srcOrd="0" destOrd="0" presId="urn:microsoft.com/office/officeart/2005/8/layout/hierarchy3"/>
    <dgm:cxn modelId="{22380E35-654F-4AE9-868B-74EBD1ED6A47}" type="presParOf" srcId="{EE9B251E-5794-4415-8ED4-038471ECD64A}" destId="{E64AC831-3D58-44A3-8E42-EDC416C4D846}" srcOrd="1" destOrd="0" presId="urn:microsoft.com/office/officeart/2005/8/layout/hierarchy3"/>
    <dgm:cxn modelId="{213887C8-3D07-486A-B1CE-A8FD40B7E902}" type="presParOf" srcId="{C3A9C2C2-E932-4EF1-8822-62DF0674A80A}" destId="{7A2117DC-6B9E-4A9F-9ECC-E5849117781A}" srcOrd="1" destOrd="0" presId="urn:microsoft.com/office/officeart/2005/8/layout/hierarchy3"/>
    <dgm:cxn modelId="{AD6565D1-B609-4CB8-B71C-507AABD8C592}" type="presParOf" srcId="{7A2117DC-6B9E-4A9F-9ECC-E5849117781A}" destId="{28202B14-6AC1-4BB3-9DAE-4338390CA4B2}" srcOrd="0" destOrd="0" presId="urn:microsoft.com/office/officeart/2005/8/layout/hierarchy3"/>
    <dgm:cxn modelId="{4A831F96-3D90-4ECB-A227-3D011FC8C2D7}" type="presParOf" srcId="{7A2117DC-6B9E-4A9F-9ECC-E5849117781A}" destId="{D77A57CC-CC10-4EA0-A543-C71B877A1F73}" srcOrd="1" destOrd="0" presId="urn:microsoft.com/office/officeart/2005/8/layout/hierarchy3"/>
    <dgm:cxn modelId="{7D690B3D-2D3E-4994-91C6-1731023B0D9D}" type="presParOf" srcId="{7A2117DC-6B9E-4A9F-9ECC-E5849117781A}" destId="{A7778865-4877-4310-A7B6-119D0E6097AB}" srcOrd="2" destOrd="0" presId="urn:microsoft.com/office/officeart/2005/8/layout/hierarchy3"/>
    <dgm:cxn modelId="{A48BA853-9B70-442D-A9A2-E43F5954F688}" type="presParOf" srcId="{7A2117DC-6B9E-4A9F-9ECC-E5849117781A}" destId="{8D22A464-22B9-4142-AE2E-0C8E5A622196}" srcOrd="3" destOrd="0" presId="urn:microsoft.com/office/officeart/2005/8/layout/hierarchy3"/>
    <dgm:cxn modelId="{F130B360-F9F9-48E5-ABCB-FA62E1ACAF9E}" type="presParOf" srcId="{7A2117DC-6B9E-4A9F-9ECC-E5849117781A}" destId="{DF13BE71-12D8-4C6D-98B0-E887EFA96535}" srcOrd="4" destOrd="0" presId="urn:microsoft.com/office/officeart/2005/8/layout/hierarchy3"/>
    <dgm:cxn modelId="{864929A1-9EE9-41E1-BEF2-33CF076EF511}" type="presParOf" srcId="{7A2117DC-6B9E-4A9F-9ECC-E5849117781A}" destId="{ADBCA7FD-4696-404B-8581-2010A10D6EAD}" srcOrd="5" destOrd="0" presId="urn:microsoft.com/office/officeart/2005/8/layout/hierarchy3"/>
    <dgm:cxn modelId="{D9BB5676-851E-4326-8191-57D5555826B9}" type="presParOf" srcId="{6CCF2305-EA68-4032-9E5B-E22AC63C2D7A}" destId="{918C881B-148C-416C-8533-447F6EA9A4F1}" srcOrd="4" destOrd="0" presId="urn:microsoft.com/office/officeart/2005/8/layout/hierarchy3"/>
    <dgm:cxn modelId="{5DFA2799-D912-4A27-9170-E4F7D4503498}" type="presParOf" srcId="{918C881B-148C-416C-8533-447F6EA9A4F1}" destId="{4A6E58B7-F10E-4048-AE11-C1A35D5713AD}" srcOrd="0" destOrd="0" presId="urn:microsoft.com/office/officeart/2005/8/layout/hierarchy3"/>
    <dgm:cxn modelId="{8B721004-C823-48EE-B36C-43CBDE204BEB}" type="presParOf" srcId="{4A6E58B7-F10E-4048-AE11-C1A35D5713AD}" destId="{BA2FC38C-5A59-41BB-B2FE-C9C8C019FE92}" srcOrd="0" destOrd="0" presId="urn:microsoft.com/office/officeart/2005/8/layout/hierarchy3"/>
    <dgm:cxn modelId="{9E6DC2DB-2FC6-4969-A017-54CB72BD34F5}" type="presParOf" srcId="{4A6E58B7-F10E-4048-AE11-C1A35D5713AD}" destId="{26D7E75A-B119-4E0D-AEA4-CA5199D132B6}" srcOrd="1" destOrd="0" presId="urn:microsoft.com/office/officeart/2005/8/layout/hierarchy3"/>
    <dgm:cxn modelId="{5787D19F-0B29-44F3-8EB8-514EA2867774}" type="presParOf" srcId="{918C881B-148C-416C-8533-447F6EA9A4F1}" destId="{6BF3601C-2415-4AFB-BADE-ED8844EA5776}" srcOrd="1" destOrd="0" presId="urn:microsoft.com/office/officeart/2005/8/layout/hierarchy3"/>
    <dgm:cxn modelId="{2EA94EF1-4008-4978-958F-A16CE761A2AA}" type="presParOf" srcId="{6BF3601C-2415-4AFB-BADE-ED8844EA5776}" destId="{BA3C272B-145C-4833-A8A5-4153CCFEF045}" srcOrd="0" destOrd="0" presId="urn:microsoft.com/office/officeart/2005/8/layout/hierarchy3"/>
    <dgm:cxn modelId="{EFA49A3A-FB41-4B84-BC62-1D902D67C80A}" type="presParOf" srcId="{6BF3601C-2415-4AFB-BADE-ED8844EA5776}" destId="{3B815452-5C52-4C45-BACC-4A23F47BF82F}" srcOrd="1" destOrd="0" presId="urn:microsoft.com/office/officeart/2005/8/layout/hierarchy3"/>
    <dgm:cxn modelId="{8D86A4E3-8695-4FF6-B82B-1977D74B0137}" type="presParOf" srcId="{6BF3601C-2415-4AFB-BADE-ED8844EA5776}" destId="{F8CBB1BE-349E-4466-BC3E-29C3A0C28C59}" srcOrd="2" destOrd="0" presId="urn:microsoft.com/office/officeart/2005/8/layout/hierarchy3"/>
    <dgm:cxn modelId="{EFC89808-588F-47E1-A671-3109E8DBED03}" type="presParOf" srcId="{6BF3601C-2415-4AFB-BADE-ED8844EA5776}" destId="{EC4001A7-1BFD-46B7-A705-E8954BE5D1B0}"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D73098D-1C73-4692-99F6-B570AF27CAF2}"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3994A275-8819-4667-9E26-D23694CF411F}">
      <dgm:prSet phldrT="[Text]"/>
      <dgm:spPr/>
      <dgm:t>
        <a:bodyPr/>
        <a:lstStyle/>
        <a:p>
          <a:r>
            <a:rPr lang="en-US"/>
            <a:t>Staff Demographic File</a:t>
          </a:r>
        </a:p>
      </dgm:t>
    </dgm:pt>
    <dgm:pt modelId="{0D54DD2C-145B-495D-BDBF-D64DA4CFABDF}" type="parTrans" cxnId="{B6CC9C8D-7CDF-4DF8-958C-748EC817A250}">
      <dgm:prSet/>
      <dgm:spPr/>
      <dgm:t>
        <a:bodyPr/>
        <a:lstStyle/>
        <a:p>
          <a:endParaRPr lang="en-US"/>
        </a:p>
      </dgm:t>
    </dgm:pt>
    <dgm:pt modelId="{17F98F92-6B51-4675-9909-07A3B75837DF}" type="sibTrans" cxnId="{B6CC9C8D-7CDF-4DF8-958C-748EC817A250}">
      <dgm:prSet/>
      <dgm:spPr/>
      <dgm:t>
        <a:bodyPr/>
        <a:lstStyle/>
        <a:p>
          <a:endParaRPr lang="en-US"/>
        </a:p>
      </dgm:t>
    </dgm:pt>
    <dgm:pt modelId="{A07E2E51-46B1-4CD6-8710-49DF5C1CC34A}">
      <dgm:prSet phldrT="[Text]"/>
      <dgm:spPr/>
      <dgm:t>
        <a:bodyPr/>
        <a:lstStyle/>
        <a:p>
          <a:r>
            <a:rPr lang="en-US"/>
            <a:t>Staff Assignment File</a:t>
          </a:r>
        </a:p>
      </dgm:t>
    </dgm:pt>
    <dgm:pt modelId="{9870CB48-ECF6-4186-8C03-93C6C67B921E}" type="parTrans" cxnId="{962DF4DB-414E-46D3-B380-51DFFA9A3776}">
      <dgm:prSet/>
      <dgm:spPr/>
      <dgm:t>
        <a:bodyPr/>
        <a:lstStyle/>
        <a:p>
          <a:endParaRPr lang="en-US"/>
        </a:p>
      </dgm:t>
    </dgm:pt>
    <dgm:pt modelId="{855EE4C0-E8ED-46F4-9FCA-269A26D35DD8}" type="sibTrans" cxnId="{962DF4DB-414E-46D3-B380-51DFFA9A3776}">
      <dgm:prSet/>
      <dgm:spPr/>
      <dgm:t>
        <a:bodyPr/>
        <a:lstStyle/>
        <a:p>
          <a:endParaRPr lang="en-US"/>
        </a:p>
      </dgm:t>
    </dgm:pt>
    <dgm:pt modelId="{D68D0198-2A7A-4935-A561-A4AE038433CD}">
      <dgm:prSet phldrT="[Text]"/>
      <dgm:spPr/>
      <dgm:t>
        <a:bodyPr/>
        <a:lstStyle/>
        <a:p>
          <a:r>
            <a:rPr lang="en-US"/>
            <a:t>Course Section Enrollments</a:t>
          </a:r>
        </a:p>
      </dgm:t>
    </dgm:pt>
    <dgm:pt modelId="{3D8287F3-88F5-4311-B816-10F8D5144A42}" type="parTrans" cxnId="{79B263AC-B0D7-43BA-BE07-9FD3029857FA}">
      <dgm:prSet/>
      <dgm:spPr/>
      <dgm:t>
        <a:bodyPr/>
        <a:lstStyle/>
        <a:p>
          <a:endParaRPr lang="en-US"/>
        </a:p>
      </dgm:t>
    </dgm:pt>
    <dgm:pt modelId="{7E2C790F-B555-476F-9FB6-F4563300FB03}" type="sibTrans" cxnId="{79B263AC-B0D7-43BA-BE07-9FD3029857FA}">
      <dgm:prSet/>
      <dgm:spPr/>
      <dgm:t>
        <a:bodyPr/>
        <a:lstStyle/>
        <a:p>
          <a:endParaRPr lang="en-US"/>
        </a:p>
      </dgm:t>
    </dgm:pt>
    <dgm:pt modelId="{FC8D17BE-7D36-4E03-8439-CC79D1BBC4FD}">
      <dgm:prSet phldrT="[Text]"/>
      <dgm:spPr/>
      <dgm:t>
        <a:bodyPr/>
        <a:lstStyle/>
        <a:p>
          <a:r>
            <a:rPr lang="en-US" dirty="0"/>
            <a:t>Student Course Section Enrollments</a:t>
          </a:r>
        </a:p>
      </dgm:t>
    </dgm:pt>
    <dgm:pt modelId="{8E49A591-8CC1-448B-B27D-F5CB44472740}" type="parTrans" cxnId="{8F2C5042-7BDD-4145-AD9A-22555AC8C635}">
      <dgm:prSet/>
      <dgm:spPr/>
      <dgm:t>
        <a:bodyPr/>
        <a:lstStyle/>
        <a:p>
          <a:endParaRPr lang="en-US"/>
        </a:p>
      </dgm:t>
    </dgm:pt>
    <dgm:pt modelId="{FBC097DF-5C76-41BD-A025-F7E1B46ACA18}" type="sibTrans" cxnId="{8F2C5042-7BDD-4145-AD9A-22555AC8C635}">
      <dgm:prSet/>
      <dgm:spPr/>
      <dgm:t>
        <a:bodyPr/>
        <a:lstStyle/>
        <a:p>
          <a:endParaRPr lang="en-US"/>
        </a:p>
      </dgm:t>
    </dgm:pt>
    <dgm:pt modelId="{BCB0A828-5DB4-4799-B16E-E36C75EEE35D}" type="pres">
      <dgm:prSet presAssocID="{2D73098D-1C73-4692-99F6-B570AF27CAF2}" presName="diagram" presStyleCnt="0">
        <dgm:presLayoutVars>
          <dgm:dir/>
          <dgm:resizeHandles val="exact"/>
        </dgm:presLayoutVars>
      </dgm:prSet>
      <dgm:spPr/>
    </dgm:pt>
    <dgm:pt modelId="{651E9E20-4C26-4086-AF56-D2C3A75C93A7}" type="pres">
      <dgm:prSet presAssocID="{3994A275-8819-4667-9E26-D23694CF411F}" presName="node" presStyleLbl="node1" presStyleIdx="0" presStyleCnt="4">
        <dgm:presLayoutVars>
          <dgm:bulletEnabled val="1"/>
        </dgm:presLayoutVars>
      </dgm:prSet>
      <dgm:spPr/>
    </dgm:pt>
    <dgm:pt modelId="{6ADE9927-FC2A-4F28-948A-7B66849145DA}" type="pres">
      <dgm:prSet presAssocID="{17F98F92-6B51-4675-9909-07A3B75837DF}" presName="sibTrans" presStyleCnt="0"/>
      <dgm:spPr/>
    </dgm:pt>
    <dgm:pt modelId="{C3D85B37-00E4-4A01-9714-7B1DD76F71A2}" type="pres">
      <dgm:prSet presAssocID="{A07E2E51-46B1-4CD6-8710-49DF5C1CC34A}" presName="node" presStyleLbl="node1" presStyleIdx="1" presStyleCnt="4">
        <dgm:presLayoutVars>
          <dgm:bulletEnabled val="1"/>
        </dgm:presLayoutVars>
      </dgm:prSet>
      <dgm:spPr/>
    </dgm:pt>
    <dgm:pt modelId="{FF93FD5C-618C-4B20-846D-CE7DCF7EA390}" type="pres">
      <dgm:prSet presAssocID="{855EE4C0-E8ED-46F4-9FCA-269A26D35DD8}" presName="sibTrans" presStyleCnt="0"/>
      <dgm:spPr/>
    </dgm:pt>
    <dgm:pt modelId="{D05257B6-9F84-485D-85C4-6104F563F9DA}" type="pres">
      <dgm:prSet presAssocID="{D68D0198-2A7A-4935-A561-A4AE038433CD}" presName="node" presStyleLbl="node1" presStyleIdx="2" presStyleCnt="4">
        <dgm:presLayoutVars>
          <dgm:bulletEnabled val="1"/>
        </dgm:presLayoutVars>
      </dgm:prSet>
      <dgm:spPr/>
    </dgm:pt>
    <dgm:pt modelId="{0FEA049C-3C17-44A0-B17D-8598D8AC8122}" type="pres">
      <dgm:prSet presAssocID="{7E2C790F-B555-476F-9FB6-F4563300FB03}" presName="sibTrans" presStyleCnt="0"/>
      <dgm:spPr/>
    </dgm:pt>
    <dgm:pt modelId="{7D9669CE-5914-4DF0-BCCB-C8EFAA69942B}" type="pres">
      <dgm:prSet presAssocID="{FC8D17BE-7D36-4E03-8439-CC79D1BBC4FD}" presName="node" presStyleLbl="node1" presStyleIdx="3" presStyleCnt="4">
        <dgm:presLayoutVars>
          <dgm:bulletEnabled val="1"/>
        </dgm:presLayoutVars>
      </dgm:prSet>
      <dgm:spPr/>
    </dgm:pt>
  </dgm:ptLst>
  <dgm:cxnLst>
    <dgm:cxn modelId="{A0A35E0A-6688-4119-9636-12E408FB0AE4}" type="presOf" srcId="{3994A275-8819-4667-9E26-D23694CF411F}" destId="{651E9E20-4C26-4086-AF56-D2C3A75C93A7}" srcOrd="0" destOrd="0" presId="urn:microsoft.com/office/officeart/2005/8/layout/default"/>
    <dgm:cxn modelId="{8F2C5042-7BDD-4145-AD9A-22555AC8C635}" srcId="{2D73098D-1C73-4692-99F6-B570AF27CAF2}" destId="{FC8D17BE-7D36-4E03-8439-CC79D1BBC4FD}" srcOrd="3" destOrd="0" parTransId="{8E49A591-8CC1-448B-B27D-F5CB44472740}" sibTransId="{FBC097DF-5C76-41BD-A025-F7E1B46ACA18}"/>
    <dgm:cxn modelId="{3780165A-B14A-4AB7-AC16-FF9467C98248}" type="presOf" srcId="{2D73098D-1C73-4692-99F6-B570AF27CAF2}" destId="{BCB0A828-5DB4-4799-B16E-E36C75EEE35D}" srcOrd="0" destOrd="0" presId="urn:microsoft.com/office/officeart/2005/8/layout/default"/>
    <dgm:cxn modelId="{0C27E67C-FA42-484C-B45C-695B89CFBF63}" type="presOf" srcId="{FC8D17BE-7D36-4E03-8439-CC79D1BBC4FD}" destId="{7D9669CE-5914-4DF0-BCCB-C8EFAA69942B}" srcOrd="0" destOrd="0" presId="urn:microsoft.com/office/officeart/2005/8/layout/default"/>
    <dgm:cxn modelId="{B6CC9C8D-7CDF-4DF8-958C-748EC817A250}" srcId="{2D73098D-1C73-4692-99F6-B570AF27CAF2}" destId="{3994A275-8819-4667-9E26-D23694CF411F}" srcOrd="0" destOrd="0" parTransId="{0D54DD2C-145B-495D-BDBF-D64DA4CFABDF}" sibTransId="{17F98F92-6B51-4675-9909-07A3B75837DF}"/>
    <dgm:cxn modelId="{79B263AC-B0D7-43BA-BE07-9FD3029857FA}" srcId="{2D73098D-1C73-4692-99F6-B570AF27CAF2}" destId="{D68D0198-2A7A-4935-A561-A4AE038433CD}" srcOrd="2" destOrd="0" parTransId="{3D8287F3-88F5-4311-B816-10F8D5144A42}" sibTransId="{7E2C790F-B555-476F-9FB6-F4563300FB03}"/>
    <dgm:cxn modelId="{962DF4DB-414E-46D3-B380-51DFFA9A3776}" srcId="{2D73098D-1C73-4692-99F6-B570AF27CAF2}" destId="{A07E2E51-46B1-4CD6-8710-49DF5C1CC34A}" srcOrd="1" destOrd="0" parTransId="{9870CB48-ECF6-4186-8C03-93C6C67B921E}" sibTransId="{855EE4C0-E8ED-46F4-9FCA-269A26D35DD8}"/>
    <dgm:cxn modelId="{4BDB59DE-7FB2-4168-9FCB-A2127EF3F904}" type="presOf" srcId="{D68D0198-2A7A-4935-A561-A4AE038433CD}" destId="{D05257B6-9F84-485D-85C4-6104F563F9DA}" srcOrd="0" destOrd="0" presId="urn:microsoft.com/office/officeart/2005/8/layout/default"/>
    <dgm:cxn modelId="{B26B22EF-5C5E-4CB4-B4E5-A025138086F8}" type="presOf" srcId="{A07E2E51-46B1-4CD6-8710-49DF5C1CC34A}" destId="{C3D85B37-00E4-4A01-9714-7B1DD76F71A2}" srcOrd="0" destOrd="0" presId="urn:microsoft.com/office/officeart/2005/8/layout/default"/>
    <dgm:cxn modelId="{6547C1AB-5ECD-4F57-BFCC-C21844D93610}" type="presParOf" srcId="{BCB0A828-5DB4-4799-B16E-E36C75EEE35D}" destId="{651E9E20-4C26-4086-AF56-D2C3A75C93A7}" srcOrd="0" destOrd="0" presId="urn:microsoft.com/office/officeart/2005/8/layout/default"/>
    <dgm:cxn modelId="{DA1FB54A-0102-44A6-A817-AE8F3D6DC5CF}" type="presParOf" srcId="{BCB0A828-5DB4-4799-B16E-E36C75EEE35D}" destId="{6ADE9927-FC2A-4F28-948A-7B66849145DA}" srcOrd="1" destOrd="0" presId="urn:microsoft.com/office/officeart/2005/8/layout/default"/>
    <dgm:cxn modelId="{763CEE38-BF7D-4E46-B352-8A174FE99E2B}" type="presParOf" srcId="{BCB0A828-5DB4-4799-B16E-E36C75EEE35D}" destId="{C3D85B37-00E4-4A01-9714-7B1DD76F71A2}" srcOrd="2" destOrd="0" presId="urn:microsoft.com/office/officeart/2005/8/layout/default"/>
    <dgm:cxn modelId="{54940963-196D-4C19-AEB1-82A39964959E}" type="presParOf" srcId="{BCB0A828-5DB4-4799-B16E-E36C75EEE35D}" destId="{FF93FD5C-618C-4B20-846D-CE7DCF7EA390}" srcOrd="3" destOrd="0" presId="urn:microsoft.com/office/officeart/2005/8/layout/default"/>
    <dgm:cxn modelId="{6589BBB2-EE65-4AB1-BB37-1D3A03249EA8}" type="presParOf" srcId="{BCB0A828-5DB4-4799-B16E-E36C75EEE35D}" destId="{D05257B6-9F84-485D-85C4-6104F563F9DA}" srcOrd="4" destOrd="0" presId="urn:microsoft.com/office/officeart/2005/8/layout/default"/>
    <dgm:cxn modelId="{EEBC3EAB-670E-4C92-8843-22620C6D0AC3}" type="presParOf" srcId="{BCB0A828-5DB4-4799-B16E-E36C75EEE35D}" destId="{0FEA049C-3C17-44A0-B17D-8598D8AC8122}" srcOrd="5" destOrd="0" presId="urn:microsoft.com/office/officeart/2005/8/layout/default"/>
    <dgm:cxn modelId="{83EFC8E2-523F-4843-843D-2EF3D7C20F6D}" type="presParOf" srcId="{BCB0A828-5DB4-4799-B16E-E36C75EEE35D}" destId="{7D9669CE-5914-4DF0-BCCB-C8EFAA69942B}"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DC8215-CB61-4C84-B3C5-B41BA531AF1A}" type="doc">
      <dgm:prSet loTypeId="urn:microsoft.com/office/officeart/2005/8/layout/list1" loCatId="list" qsTypeId="urn:microsoft.com/office/officeart/2005/8/quickstyle/simple2" qsCatId="simple" csTypeId="urn:microsoft.com/office/officeart/2005/8/colors/accent5_1" csCatId="accent5" phldr="1"/>
      <dgm:spPr/>
      <dgm:t>
        <a:bodyPr/>
        <a:lstStyle/>
        <a:p>
          <a:endParaRPr lang="en-US"/>
        </a:p>
      </dgm:t>
    </dgm:pt>
    <dgm:pt modelId="{906E8AC0-A110-4D9D-84FE-DC2F1479EECF}">
      <dgm:prSet phldrT="[Text]" custT="1"/>
      <dgm:spPr>
        <a:solidFill>
          <a:schemeClr val="accent2"/>
        </a:solidFill>
        <a:ln w="12700">
          <a:noFill/>
        </a:ln>
      </dgm:spPr>
      <dgm:t>
        <a:bodyPr/>
        <a:lstStyle/>
        <a:p>
          <a:pPr algn="ctr"/>
          <a:r>
            <a:rPr lang="en-US" sz="2400" dirty="0">
              <a:solidFill>
                <a:schemeClr val="tx1"/>
              </a:solidFill>
            </a:rPr>
            <a:t>CALPADS Activities</a:t>
          </a:r>
        </a:p>
      </dgm:t>
    </dgm:pt>
    <dgm:pt modelId="{78A853EE-6287-4154-B78F-D0EA19EC0258}" type="parTrans" cxnId="{003A3EAB-6C45-4621-9B00-D85F70499B86}">
      <dgm:prSet/>
      <dgm:spPr/>
      <dgm:t>
        <a:bodyPr/>
        <a:lstStyle/>
        <a:p>
          <a:endParaRPr lang="en-US"/>
        </a:p>
      </dgm:t>
    </dgm:pt>
    <dgm:pt modelId="{50BDF63E-D2FB-450E-AFB7-3384DFCF6C02}" type="sibTrans" cxnId="{003A3EAB-6C45-4621-9B00-D85F70499B86}">
      <dgm:prSet/>
      <dgm:spPr/>
      <dgm:t>
        <a:bodyPr/>
        <a:lstStyle/>
        <a:p>
          <a:endParaRPr lang="en-US"/>
        </a:p>
      </dgm:t>
    </dgm:pt>
    <dgm:pt modelId="{47072435-2A4A-46E3-A841-BAEC0AA4B671}">
      <dgm:prSet phldrT="[Text]" custT="1"/>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dgm:spPr>
      <dgm:t>
        <a:bodyPr/>
        <a:lstStyle/>
        <a:p>
          <a:pPr algn="l"/>
          <a:r>
            <a:rPr lang="en-US" sz="2000" dirty="0"/>
            <a:t>Identify roles and responsibilities</a:t>
          </a:r>
        </a:p>
      </dgm:t>
    </dgm:pt>
    <dgm:pt modelId="{68525809-9DD3-4A46-91D7-FB62DE3E218C}" type="parTrans" cxnId="{F98EA5AA-C11A-4D4E-959F-82F8F3BC3B5B}">
      <dgm:prSet/>
      <dgm:spPr/>
      <dgm:t>
        <a:bodyPr/>
        <a:lstStyle/>
        <a:p>
          <a:endParaRPr lang="en-US"/>
        </a:p>
      </dgm:t>
    </dgm:pt>
    <dgm:pt modelId="{2031BD36-9B76-4E08-B45A-A9A93BF9B520}" type="sibTrans" cxnId="{F98EA5AA-C11A-4D4E-959F-82F8F3BC3B5B}">
      <dgm:prSet/>
      <dgm:spPr/>
      <dgm:t>
        <a:bodyPr/>
        <a:lstStyle/>
        <a:p>
          <a:endParaRPr lang="en-US"/>
        </a:p>
      </dgm:t>
    </dgm:pt>
    <dgm:pt modelId="{D685B77B-6C08-416C-BD7E-22C39AADCB1D}">
      <dgm:prSet phldrT="[Text]" custT="1"/>
      <dgm:spPr>
        <a:solidFill>
          <a:schemeClr val="accent2"/>
        </a:solidFill>
        <a:ln w="12700">
          <a:noFill/>
        </a:ln>
      </dgm:spPr>
      <dgm:t>
        <a:bodyPr/>
        <a:lstStyle/>
        <a:p>
          <a:pPr algn="ctr"/>
          <a:r>
            <a:rPr lang="en-US" sz="2400" dirty="0">
              <a:solidFill>
                <a:schemeClr val="tx1"/>
              </a:solidFill>
            </a:rPr>
            <a:t>Local student information system (SIS) Activities</a:t>
          </a:r>
        </a:p>
      </dgm:t>
    </dgm:pt>
    <dgm:pt modelId="{25830F4D-F3CC-4C39-A0AC-667E68905E90}" type="parTrans" cxnId="{EFDAAF0E-27BA-4D17-B9DE-4ED9DD554EE0}">
      <dgm:prSet/>
      <dgm:spPr/>
      <dgm:t>
        <a:bodyPr/>
        <a:lstStyle/>
        <a:p>
          <a:endParaRPr lang="en-US"/>
        </a:p>
      </dgm:t>
    </dgm:pt>
    <dgm:pt modelId="{5E6A09C1-BD4D-4889-BFAA-DBC7AF79F1FF}" type="sibTrans" cxnId="{EFDAAF0E-27BA-4D17-B9DE-4ED9DD554EE0}">
      <dgm:prSet/>
      <dgm:spPr/>
      <dgm:t>
        <a:bodyPr/>
        <a:lstStyle/>
        <a:p>
          <a:endParaRPr lang="en-US"/>
        </a:p>
      </dgm:t>
    </dgm:pt>
    <dgm:pt modelId="{535E3897-06D7-470F-82E5-E64CAAD07342}">
      <dgm:prSet phldrT="[Text]" custT="1"/>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dgm:spPr>
      <dgm:t>
        <a:bodyPr/>
        <a:lstStyle/>
        <a:p>
          <a:pPr algn="l"/>
          <a:r>
            <a:rPr lang="en-US" sz="2000" dirty="0"/>
            <a:t>Check with vendor for updates (</a:t>
          </a:r>
          <a:r>
            <a:rPr lang="en-US" sz="2000" dirty="0">
              <a:solidFill>
                <a:srgbClr val="FF735D"/>
              </a:solidFill>
            </a:rPr>
            <a:t>new PSTS file type and updated CRSE layout</a:t>
          </a:r>
          <a:r>
            <a:rPr lang="en-US" sz="2000" dirty="0"/>
            <a:t>)</a:t>
          </a:r>
        </a:p>
      </dgm:t>
    </dgm:pt>
    <dgm:pt modelId="{FDE1F441-715C-4B0F-8ADF-E4C52A367F1B}" type="parTrans" cxnId="{752446E3-5262-4BF8-BF22-B1DBAAAED7A3}">
      <dgm:prSet/>
      <dgm:spPr/>
      <dgm:t>
        <a:bodyPr/>
        <a:lstStyle/>
        <a:p>
          <a:endParaRPr lang="en-US"/>
        </a:p>
      </dgm:t>
    </dgm:pt>
    <dgm:pt modelId="{5E1391DD-5C7F-4F03-A590-AA5CCB864524}" type="sibTrans" cxnId="{752446E3-5262-4BF8-BF22-B1DBAAAED7A3}">
      <dgm:prSet/>
      <dgm:spPr/>
      <dgm:t>
        <a:bodyPr/>
        <a:lstStyle/>
        <a:p>
          <a:endParaRPr lang="en-US"/>
        </a:p>
      </dgm:t>
    </dgm:pt>
    <dgm:pt modelId="{4D4F7091-66E7-459F-813A-936E0B442DB6}">
      <dgm:prSet phldrT="[Text]" custT="1"/>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dgm:spPr>
      <dgm:t>
        <a:bodyPr/>
        <a:lstStyle/>
        <a:p>
          <a:pPr algn="l"/>
          <a:r>
            <a:rPr lang="en-US" sz="2000" dirty="0"/>
            <a:t>Establish target dates for submissions and reviews                           </a:t>
          </a:r>
        </a:p>
      </dgm:t>
    </dgm:pt>
    <dgm:pt modelId="{F979C204-D501-4855-8196-2621A9113234}" type="parTrans" cxnId="{F395DF9C-9746-410E-8C1D-A0F4F1DEAC02}">
      <dgm:prSet/>
      <dgm:spPr/>
      <dgm:t>
        <a:bodyPr/>
        <a:lstStyle/>
        <a:p>
          <a:endParaRPr lang="en-US"/>
        </a:p>
      </dgm:t>
    </dgm:pt>
    <dgm:pt modelId="{E9594DAD-9E83-4E5F-9A62-CCF0B154372A}" type="sibTrans" cxnId="{F395DF9C-9746-410E-8C1D-A0F4F1DEAC02}">
      <dgm:prSet/>
      <dgm:spPr/>
      <dgm:t>
        <a:bodyPr/>
        <a:lstStyle/>
        <a:p>
          <a:endParaRPr lang="en-US"/>
        </a:p>
      </dgm:t>
    </dgm:pt>
    <dgm:pt modelId="{25DBCA01-DF8B-476A-A0FA-056A69B88397}">
      <dgm:prSet phldrT="[Text]" custT="1"/>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dgm:spPr>
      <dgm:t>
        <a:bodyPr/>
        <a:lstStyle/>
        <a:p>
          <a:pPr algn="l"/>
          <a:r>
            <a:rPr lang="en-US" sz="2000" dirty="0"/>
            <a:t>Verify sites and district on same SIS version</a:t>
          </a:r>
        </a:p>
      </dgm:t>
    </dgm:pt>
    <dgm:pt modelId="{ED65BC51-F017-4BB9-8F63-0BBE9FDECA71}" type="parTrans" cxnId="{9C31BBB9-BB46-4CD3-A8C1-66EDAA3EADFC}">
      <dgm:prSet/>
      <dgm:spPr/>
      <dgm:t>
        <a:bodyPr/>
        <a:lstStyle/>
        <a:p>
          <a:endParaRPr lang="en-US"/>
        </a:p>
      </dgm:t>
    </dgm:pt>
    <dgm:pt modelId="{938F4403-0864-4CD9-8289-ECABE43AF24B}" type="sibTrans" cxnId="{9C31BBB9-BB46-4CD3-A8C1-66EDAA3EADFC}">
      <dgm:prSet/>
      <dgm:spPr/>
      <dgm:t>
        <a:bodyPr/>
        <a:lstStyle/>
        <a:p>
          <a:endParaRPr lang="en-US"/>
        </a:p>
      </dgm:t>
    </dgm:pt>
    <dgm:pt modelId="{2CE4342B-740D-46F5-AB86-1CAE6165600E}">
      <dgm:prSet phldrT="[Text]" custT="1"/>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dgm:spPr>
      <dgm:t>
        <a:bodyPr/>
        <a:lstStyle/>
        <a:p>
          <a:pPr algn="l"/>
          <a:r>
            <a:rPr lang="en-US" sz="2000" dirty="0"/>
            <a:t>Audit SIS records to ensure required data are populated</a:t>
          </a:r>
        </a:p>
      </dgm:t>
    </dgm:pt>
    <dgm:pt modelId="{7175BDF6-5046-4D6C-9D2A-B9E6F51F409D}" type="parTrans" cxnId="{EDE59CFE-F233-4EC5-896A-F0A676131DA6}">
      <dgm:prSet/>
      <dgm:spPr/>
      <dgm:t>
        <a:bodyPr/>
        <a:lstStyle/>
        <a:p>
          <a:endParaRPr lang="en-US"/>
        </a:p>
      </dgm:t>
    </dgm:pt>
    <dgm:pt modelId="{392D162B-5660-46DE-9CC6-6897BEE74D0B}" type="sibTrans" cxnId="{EDE59CFE-F233-4EC5-896A-F0A676131DA6}">
      <dgm:prSet/>
      <dgm:spPr/>
      <dgm:t>
        <a:bodyPr/>
        <a:lstStyle/>
        <a:p>
          <a:endParaRPr lang="en-US"/>
        </a:p>
      </dgm:t>
    </dgm:pt>
    <dgm:pt modelId="{ED8347D6-E91A-4DD4-BD90-174F962F26B3}">
      <dgm:prSet phldrT="[Text]" custT="1"/>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dgm:spPr>
      <dgm:t>
        <a:bodyPr/>
        <a:lstStyle/>
        <a:p>
          <a:pPr algn="l"/>
          <a:r>
            <a:rPr lang="en-US" sz="2000" dirty="0"/>
            <a:t>Review upcoming Fall 2 changes</a:t>
          </a:r>
        </a:p>
      </dgm:t>
    </dgm:pt>
    <dgm:pt modelId="{3B5D2345-F1F6-4A24-BD5A-954B243B08DA}" type="parTrans" cxnId="{CA611BD5-D7CC-463D-9462-BC955B9CF76E}">
      <dgm:prSet/>
      <dgm:spPr/>
      <dgm:t>
        <a:bodyPr/>
        <a:lstStyle/>
        <a:p>
          <a:endParaRPr lang="en-US"/>
        </a:p>
      </dgm:t>
    </dgm:pt>
    <dgm:pt modelId="{DF8FBAB9-D7BB-4B1D-BB08-7F00D5EBE6A8}" type="sibTrans" cxnId="{CA611BD5-D7CC-463D-9462-BC955B9CF76E}">
      <dgm:prSet/>
      <dgm:spPr/>
      <dgm:t>
        <a:bodyPr/>
        <a:lstStyle/>
        <a:p>
          <a:endParaRPr lang="en-US"/>
        </a:p>
      </dgm:t>
    </dgm:pt>
    <dgm:pt modelId="{A291BEEC-2FA2-49C8-92BF-A3CCA25DA045}">
      <dgm:prSet phldrT="[Text]" custT="1"/>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dgm:spPr>
      <dgm:t>
        <a:bodyPr/>
        <a:lstStyle/>
        <a:p>
          <a:pPr algn="l"/>
          <a:r>
            <a:rPr lang="en-US" sz="2000" dirty="0"/>
            <a:t>Audit CALPADS accounts (</a:t>
          </a:r>
          <a:r>
            <a:rPr lang="en-US" sz="2000" dirty="0">
              <a:solidFill>
                <a:srgbClr val="FF735D"/>
              </a:solidFill>
            </a:rPr>
            <a:t>add PSTS roles</a:t>
          </a:r>
          <a:r>
            <a:rPr lang="en-US" sz="2000" dirty="0"/>
            <a:t>)</a:t>
          </a:r>
        </a:p>
      </dgm:t>
    </dgm:pt>
    <dgm:pt modelId="{44BF94B2-B91B-43E4-B5DD-0D1646D51617}" type="parTrans" cxnId="{B20D3984-9ADA-4445-865A-163CEDA03785}">
      <dgm:prSet/>
      <dgm:spPr/>
      <dgm:t>
        <a:bodyPr/>
        <a:lstStyle/>
        <a:p>
          <a:endParaRPr lang="en-US"/>
        </a:p>
      </dgm:t>
    </dgm:pt>
    <dgm:pt modelId="{627638A7-7E7B-4758-9471-0A8E0DC52304}" type="sibTrans" cxnId="{B20D3984-9ADA-4445-865A-163CEDA03785}">
      <dgm:prSet/>
      <dgm:spPr/>
      <dgm:t>
        <a:bodyPr/>
        <a:lstStyle/>
        <a:p>
          <a:endParaRPr lang="en-US"/>
        </a:p>
      </dgm:t>
    </dgm:pt>
    <dgm:pt modelId="{1053E08D-BA3C-4A6B-9798-20DBEE712924}" type="pres">
      <dgm:prSet presAssocID="{B1DC8215-CB61-4C84-B3C5-B41BA531AF1A}" presName="linear" presStyleCnt="0">
        <dgm:presLayoutVars>
          <dgm:dir/>
          <dgm:animLvl val="lvl"/>
          <dgm:resizeHandles val="exact"/>
        </dgm:presLayoutVars>
      </dgm:prSet>
      <dgm:spPr/>
    </dgm:pt>
    <dgm:pt modelId="{297F4781-439E-4686-837B-ED7185A4ACDC}" type="pres">
      <dgm:prSet presAssocID="{906E8AC0-A110-4D9D-84FE-DC2F1479EECF}" presName="parentLin" presStyleCnt="0"/>
      <dgm:spPr/>
    </dgm:pt>
    <dgm:pt modelId="{883C0693-F12A-46EF-B3B2-AA5ADF737214}" type="pres">
      <dgm:prSet presAssocID="{906E8AC0-A110-4D9D-84FE-DC2F1479EECF}" presName="parentLeftMargin" presStyleLbl="node1" presStyleIdx="0" presStyleCnt="2"/>
      <dgm:spPr/>
    </dgm:pt>
    <dgm:pt modelId="{4B89BF4A-6712-4AE4-970D-210F45A34A12}" type="pres">
      <dgm:prSet presAssocID="{906E8AC0-A110-4D9D-84FE-DC2F1479EECF}" presName="parentText" presStyleLbl="node1" presStyleIdx="0" presStyleCnt="2" custLinFactNeighborX="-1639" custLinFactNeighborY="-5815">
        <dgm:presLayoutVars>
          <dgm:chMax val="0"/>
          <dgm:bulletEnabled val="1"/>
        </dgm:presLayoutVars>
      </dgm:prSet>
      <dgm:spPr/>
    </dgm:pt>
    <dgm:pt modelId="{3EEDC9C7-8433-4DD3-8A8C-B98E9ADA5A8C}" type="pres">
      <dgm:prSet presAssocID="{906E8AC0-A110-4D9D-84FE-DC2F1479EECF}" presName="negativeSpace" presStyleCnt="0"/>
      <dgm:spPr/>
    </dgm:pt>
    <dgm:pt modelId="{567D7D6D-7145-4965-A004-D60DDACE7ADD}" type="pres">
      <dgm:prSet presAssocID="{906E8AC0-A110-4D9D-84FE-DC2F1479EECF}" presName="childText" presStyleLbl="conFgAcc1" presStyleIdx="0" presStyleCnt="2">
        <dgm:presLayoutVars>
          <dgm:bulletEnabled val="1"/>
        </dgm:presLayoutVars>
      </dgm:prSet>
      <dgm:spPr/>
    </dgm:pt>
    <dgm:pt modelId="{105EBD3C-E458-4436-8082-BE157087F904}" type="pres">
      <dgm:prSet presAssocID="{50BDF63E-D2FB-450E-AFB7-3384DFCF6C02}" presName="spaceBetweenRectangles" presStyleCnt="0"/>
      <dgm:spPr/>
    </dgm:pt>
    <dgm:pt modelId="{D7BB0543-D2EE-44A8-A5EF-312056F8BD8A}" type="pres">
      <dgm:prSet presAssocID="{D685B77B-6C08-416C-BD7E-22C39AADCB1D}" presName="parentLin" presStyleCnt="0"/>
      <dgm:spPr/>
    </dgm:pt>
    <dgm:pt modelId="{4FB2A4FC-4E14-4558-867D-4489813BC4CE}" type="pres">
      <dgm:prSet presAssocID="{D685B77B-6C08-416C-BD7E-22C39AADCB1D}" presName="parentLeftMargin" presStyleLbl="node1" presStyleIdx="0" presStyleCnt="2"/>
      <dgm:spPr/>
    </dgm:pt>
    <dgm:pt modelId="{6AA1FBC6-92E1-40A8-AA18-FA89CD527A5E}" type="pres">
      <dgm:prSet presAssocID="{D685B77B-6C08-416C-BD7E-22C39AADCB1D}" presName="parentText" presStyleLbl="node1" presStyleIdx="1" presStyleCnt="2" custLinFactNeighborX="-1639" custLinFactNeighborY="-1315">
        <dgm:presLayoutVars>
          <dgm:chMax val="0"/>
          <dgm:bulletEnabled val="1"/>
        </dgm:presLayoutVars>
      </dgm:prSet>
      <dgm:spPr/>
    </dgm:pt>
    <dgm:pt modelId="{9D24ACBD-8D70-49AC-A7A7-DFE21661A73A}" type="pres">
      <dgm:prSet presAssocID="{D685B77B-6C08-416C-BD7E-22C39AADCB1D}" presName="negativeSpace" presStyleCnt="0"/>
      <dgm:spPr/>
    </dgm:pt>
    <dgm:pt modelId="{DB329360-FA56-4C96-8D0B-FB4FB1EB3564}" type="pres">
      <dgm:prSet presAssocID="{D685B77B-6C08-416C-BD7E-22C39AADCB1D}" presName="childText" presStyleLbl="conFgAcc1" presStyleIdx="1" presStyleCnt="2" custScaleX="100000" custLinFactNeighborX="5738" custLinFactNeighborY="6881">
        <dgm:presLayoutVars>
          <dgm:bulletEnabled val="1"/>
        </dgm:presLayoutVars>
      </dgm:prSet>
      <dgm:spPr/>
    </dgm:pt>
  </dgm:ptLst>
  <dgm:cxnLst>
    <dgm:cxn modelId="{9F89250E-FFF8-480C-BB56-D304BA68B30A}" type="presOf" srcId="{D685B77B-6C08-416C-BD7E-22C39AADCB1D}" destId="{6AA1FBC6-92E1-40A8-AA18-FA89CD527A5E}" srcOrd="1" destOrd="0" presId="urn:microsoft.com/office/officeart/2005/8/layout/list1"/>
    <dgm:cxn modelId="{EFDAAF0E-27BA-4D17-B9DE-4ED9DD554EE0}" srcId="{B1DC8215-CB61-4C84-B3C5-B41BA531AF1A}" destId="{D685B77B-6C08-416C-BD7E-22C39AADCB1D}" srcOrd="1" destOrd="0" parTransId="{25830F4D-F3CC-4C39-A0AC-667E68905E90}" sibTransId="{5E6A09C1-BD4D-4889-BFAA-DBC7AF79F1FF}"/>
    <dgm:cxn modelId="{1EFC4F14-FEDA-4C26-A08C-B4ACA5BBB5D9}" type="presOf" srcId="{47072435-2A4A-46E3-A841-BAEC0AA4B671}" destId="{567D7D6D-7145-4965-A004-D60DDACE7ADD}" srcOrd="0" destOrd="1" presId="urn:microsoft.com/office/officeart/2005/8/layout/list1"/>
    <dgm:cxn modelId="{168F5A1A-FA40-4EEF-A150-787D5B2C5BA1}" type="presOf" srcId="{ED8347D6-E91A-4DD4-BD90-174F962F26B3}" destId="{567D7D6D-7145-4965-A004-D60DDACE7ADD}" srcOrd="0" destOrd="3" presId="urn:microsoft.com/office/officeart/2005/8/layout/list1"/>
    <dgm:cxn modelId="{E0F56B30-4461-4E95-8275-665E5FB545E7}" type="presOf" srcId="{D685B77B-6C08-416C-BD7E-22C39AADCB1D}" destId="{4FB2A4FC-4E14-4558-867D-4489813BC4CE}" srcOrd="0" destOrd="0" presId="urn:microsoft.com/office/officeart/2005/8/layout/list1"/>
    <dgm:cxn modelId="{806F6838-51E7-4EE3-912A-B9C0885D029A}" type="presOf" srcId="{A291BEEC-2FA2-49C8-92BF-A3CCA25DA045}" destId="{567D7D6D-7145-4965-A004-D60DDACE7ADD}" srcOrd="0" destOrd="0" presId="urn:microsoft.com/office/officeart/2005/8/layout/list1"/>
    <dgm:cxn modelId="{FD314155-CDDF-404F-AA91-D4A96F656802}" type="presOf" srcId="{906E8AC0-A110-4D9D-84FE-DC2F1479EECF}" destId="{883C0693-F12A-46EF-B3B2-AA5ADF737214}" srcOrd="0" destOrd="0" presId="urn:microsoft.com/office/officeart/2005/8/layout/list1"/>
    <dgm:cxn modelId="{A66E4060-6ECC-4BAC-A04F-5FBCD4A42529}" type="presOf" srcId="{2CE4342B-740D-46F5-AB86-1CAE6165600E}" destId="{DB329360-FA56-4C96-8D0B-FB4FB1EB3564}" srcOrd="0" destOrd="2" presId="urn:microsoft.com/office/officeart/2005/8/layout/list1"/>
    <dgm:cxn modelId="{47EBC56A-CBDC-4806-BBC9-7A56D3FFD1B8}" type="presOf" srcId="{4D4F7091-66E7-459F-813A-936E0B442DB6}" destId="{567D7D6D-7145-4965-A004-D60DDACE7ADD}" srcOrd="0" destOrd="2" presId="urn:microsoft.com/office/officeart/2005/8/layout/list1"/>
    <dgm:cxn modelId="{0EA6636B-2C06-4D0D-8069-DA1EE95519F7}" type="presOf" srcId="{906E8AC0-A110-4D9D-84FE-DC2F1479EECF}" destId="{4B89BF4A-6712-4AE4-970D-210F45A34A12}" srcOrd="1" destOrd="0" presId="urn:microsoft.com/office/officeart/2005/8/layout/list1"/>
    <dgm:cxn modelId="{DA0F0A82-35EF-41B0-9B76-65ADA7D0BFED}" type="presOf" srcId="{25DBCA01-DF8B-476A-A0FA-056A69B88397}" destId="{DB329360-FA56-4C96-8D0B-FB4FB1EB3564}" srcOrd="0" destOrd="1" presId="urn:microsoft.com/office/officeart/2005/8/layout/list1"/>
    <dgm:cxn modelId="{B20D3984-9ADA-4445-865A-163CEDA03785}" srcId="{906E8AC0-A110-4D9D-84FE-DC2F1479EECF}" destId="{A291BEEC-2FA2-49C8-92BF-A3CCA25DA045}" srcOrd="0" destOrd="0" parTransId="{44BF94B2-B91B-43E4-B5DD-0D1646D51617}" sibTransId="{627638A7-7E7B-4758-9471-0A8E0DC52304}"/>
    <dgm:cxn modelId="{2F2B9690-C207-49E2-A53D-CC06D355DE46}" type="presOf" srcId="{535E3897-06D7-470F-82E5-E64CAAD07342}" destId="{DB329360-FA56-4C96-8D0B-FB4FB1EB3564}" srcOrd="0" destOrd="0" presId="urn:microsoft.com/office/officeart/2005/8/layout/list1"/>
    <dgm:cxn modelId="{F395DF9C-9746-410E-8C1D-A0F4F1DEAC02}" srcId="{906E8AC0-A110-4D9D-84FE-DC2F1479EECF}" destId="{4D4F7091-66E7-459F-813A-936E0B442DB6}" srcOrd="2" destOrd="0" parTransId="{F979C204-D501-4855-8196-2621A9113234}" sibTransId="{E9594DAD-9E83-4E5F-9A62-CCF0B154372A}"/>
    <dgm:cxn modelId="{F98EA5AA-C11A-4D4E-959F-82F8F3BC3B5B}" srcId="{906E8AC0-A110-4D9D-84FE-DC2F1479EECF}" destId="{47072435-2A4A-46E3-A841-BAEC0AA4B671}" srcOrd="1" destOrd="0" parTransId="{68525809-9DD3-4A46-91D7-FB62DE3E218C}" sibTransId="{2031BD36-9B76-4E08-B45A-A9A93BF9B520}"/>
    <dgm:cxn modelId="{003A3EAB-6C45-4621-9B00-D85F70499B86}" srcId="{B1DC8215-CB61-4C84-B3C5-B41BA531AF1A}" destId="{906E8AC0-A110-4D9D-84FE-DC2F1479EECF}" srcOrd="0" destOrd="0" parTransId="{78A853EE-6287-4154-B78F-D0EA19EC0258}" sibTransId="{50BDF63E-D2FB-450E-AFB7-3384DFCF6C02}"/>
    <dgm:cxn modelId="{9C31BBB9-BB46-4CD3-A8C1-66EDAA3EADFC}" srcId="{D685B77B-6C08-416C-BD7E-22C39AADCB1D}" destId="{25DBCA01-DF8B-476A-A0FA-056A69B88397}" srcOrd="1" destOrd="0" parTransId="{ED65BC51-F017-4BB9-8F63-0BBE9FDECA71}" sibTransId="{938F4403-0864-4CD9-8289-ECABE43AF24B}"/>
    <dgm:cxn modelId="{CA611BD5-D7CC-463D-9462-BC955B9CF76E}" srcId="{906E8AC0-A110-4D9D-84FE-DC2F1479EECF}" destId="{ED8347D6-E91A-4DD4-BD90-174F962F26B3}" srcOrd="3" destOrd="0" parTransId="{3B5D2345-F1F6-4A24-BD5A-954B243B08DA}" sibTransId="{DF8FBAB9-D7BB-4B1D-BB08-7F00D5EBE6A8}"/>
    <dgm:cxn modelId="{3A6DDEE0-8E2C-4988-BB25-82EB4E2E0C67}" type="presOf" srcId="{B1DC8215-CB61-4C84-B3C5-B41BA531AF1A}" destId="{1053E08D-BA3C-4A6B-9798-20DBEE712924}" srcOrd="0" destOrd="0" presId="urn:microsoft.com/office/officeart/2005/8/layout/list1"/>
    <dgm:cxn modelId="{752446E3-5262-4BF8-BF22-B1DBAAAED7A3}" srcId="{D685B77B-6C08-416C-BD7E-22C39AADCB1D}" destId="{535E3897-06D7-470F-82E5-E64CAAD07342}" srcOrd="0" destOrd="0" parTransId="{FDE1F441-715C-4B0F-8ADF-E4C52A367F1B}" sibTransId="{5E1391DD-5C7F-4F03-A590-AA5CCB864524}"/>
    <dgm:cxn modelId="{EDE59CFE-F233-4EC5-896A-F0A676131DA6}" srcId="{D685B77B-6C08-416C-BD7E-22C39AADCB1D}" destId="{2CE4342B-740D-46F5-AB86-1CAE6165600E}" srcOrd="2" destOrd="0" parTransId="{7175BDF6-5046-4D6C-9D2A-B9E6F51F409D}" sibTransId="{392D162B-5660-46DE-9CC6-6897BEE74D0B}"/>
    <dgm:cxn modelId="{D38698D5-E797-486A-B6D9-F6B7735D5E51}" type="presParOf" srcId="{1053E08D-BA3C-4A6B-9798-20DBEE712924}" destId="{297F4781-439E-4686-837B-ED7185A4ACDC}" srcOrd="0" destOrd="0" presId="urn:microsoft.com/office/officeart/2005/8/layout/list1"/>
    <dgm:cxn modelId="{C7E95AE0-9C68-4CC2-A3EA-703113EE7826}" type="presParOf" srcId="{297F4781-439E-4686-837B-ED7185A4ACDC}" destId="{883C0693-F12A-46EF-B3B2-AA5ADF737214}" srcOrd="0" destOrd="0" presId="urn:microsoft.com/office/officeart/2005/8/layout/list1"/>
    <dgm:cxn modelId="{9CFACBD7-4946-4089-899F-C21EBBB8E87D}" type="presParOf" srcId="{297F4781-439E-4686-837B-ED7185A4ACDC}" destId="{4B89BF4A-6712-4AE4-970D-210F45A34A12}" srcOrd="1" destOrd="0" presId="urn:microsoft.com/office/officeart/2005/8/layout/list1"/>
    <dgm:cxn modelId="{E578A3AC-1E2C-4CFA-8239-2BC4AB9CF882}" type="presParOf" srcId="{1053E08D-BA3C-4A6B-9798-20DBEE712924}" destId="{3EEDC9C7-8433-4DD3-8A8C-B98E9ADA5A8C}" srcOrd="1" destOrd="0" presId="urn:microsoft.com/office/officeart/2005/8/layout/list1"/>
    <dgm:cxn modelId="{0BBE6C96-6EB1-4DA4-B4C6-69FCAA7DD95F}" type="presParOf" srcId="{1053E08D-BA3C-4A6B-9798-20DBEE712924}" destId="{567D7D6D-7145-4965-A004-D60DDACE7ADD}" srcOrd="2" destOrd="0" presId="urn:microsoft.com/office/officeart/2005/8/layout/list1"/>
    <dgm:cxn modelId="{4383CFCC-ABB2-455D-BE77-F313290F229A}" type="presParOf" srcId="{1053E08D-BA3C-4A6B-9798-20DBEE712924}" destId="{105EBD3C-E458-4436-8082-BE157087F904}" srcOrd="3" destOrd="0" presId="urn:microsoft.com/office/officeart/2005/8/layout/list1"/>
    <dgm:cxn modelId="{A20F6AC9-3B56-4E75-A54C-533CFEE3BC64}" type="presParOf" srcId="{1053E08D-BA3C-4A6B-9798-20DBEE712924}" destId="{D7BB0543-D2EE-44A8-A5EF-312056F8BD8A}" srcOrd="4" destOrd="0" presId="urn:microsoft.com/office/officeart/2005/8/layout/list1"/>
    <dgm:cxn modelId="{F5F055A6-B83D-44AD-8CF7-E90CC8664F94}" type="presParOf" srcId="{D7BB0543-D2EE-44A8-A5EF-312056F8BD8A}" destId="{4FB2A4FC-4E14-4558-867D-4489813BC4CE}" srcOrd="0" destOrd="0" presId="urn:microsoft.com/office/officeart/2005/8/layout/list1"/>
    <dgm:cxn modelId="{9D9B1F49-A6E1-4EE8-B76E-9141047748DB}" type="presParOf" srcId="{D7BB0543-D2EE-44A8-A5EF-312056F8BD8A}" destId="{6AA1FBC6-92E1-40A8-AA18-FA89CD527A5E}" srcOrd="1" destOrd="0" presId="urn:microsoft.com/office/officeart/2005/8/layout/list1"/>
    <dgm:cxn modelId="{49EC2E95-47C2-4954-B571-8EA6A38EF6A5}" type="presParOf" srcId="{1053E08D-BA3C-4A6B-9798-20DBEE712924}" destId="{9D24ACBD-8D70-49AC-A7A7-DFE21661A73A}" srcOrd="5" destOrd="0" presId="urn:microsoft.com/office/officeart/2005/8/layout/list1"/>
    <dgm:cxn modelId="{B44F085E-3994-4B00-A27F-576521466602}" type="presParOf" srcId="{1053E08D-BA3C-4A6B-9798-20DBEE712924}" destId="{DB329360-FA56-4C96-8D0B-FB4FB1EB3564}"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5DD3E7B-A2DB-4265-B68E-359F4E308467}" type="doc">
      <dgm:prSet loTypeId="urn:microsoft.com/office/officeart/2005/8/layout/chart3" loCatId="cycle" qsTypeId="urn:microsoft.com/office/officeart/2005/8/quickstyle/simple1" qsCatId="simple" csTypeId="urn:microsoft.com/office/officeart/2005/8/colors/accent1_2" csCatId="accent1" phldr="1"/>
      <dgm:spPr/>
    </dgm:pt>
    <dgm:pt modelId="{57EAAE2C-74F7-43FF-AD48-785B349B0E46}">
      <dgm:prSet phldrT="[Text]"/>
      <dgm:spPr>
        <a:solidFill>
          <a:srgbClr val="FF7C80"/>
        </a:solidFill>
        <a:effectLst>
          <a:outerShdw blurRad="63500" sx="102000" sy="102000" algn="ctr" rotWithShape="0">
            <a:prstClr val="black">
              <a:alpha val="40000"/>
            </a:prstClr>
          </a:outerShdw>
        </a:effectLst>
      </dgm:spPr>
      <dgm:t>
        <a:bodyPr/>
        <a:lstStyle/>
        <a:p>
          <a:r>
            <a:rPr lang="en-US" b="1" dirty="0">
              <a:solidFill>
                <a:schemeClr val="bg2"/>
              </a:solidFill>
            </a:rPr>
            <a:t>CRSE</a:t>
          </a:r>
          <a:r>
            <a:rPr lang="en-US" dirty="0"/>
            <a:t> Education service code </a:t>
          </a:r>
        </a:p>
      </dgm:t>
    </dgm:pt>
    <dgm:pt modelId="{656D112A-5C50-46EE-ABD7-EDA677082D46}" type="parTrans" cxnId="{9E675124-D3B0-4197-B4B0-28AF5E3EBC50}">
      <dgm:prSet/>
      <dgm:spPr/>
      <dgm:t>
        <a:bodyPr/>
        <a:lstStyle/>
        <a:p>
          <a:endParaRPr lang="en-US"/>
        </a:p>
      </dgm:t>
    </dgm:pt>
    <dgm:pt modelId="{F2BEF953-A53A-448C-A5D8-0AEF6CB77067}" type="sibTrans" cxnId="{9E675124-D3B0-4197-B4B0-28AF5E3EBC50}">
      <dgm:prSet/>
      <dgm:spPr/>
      <dgm:t>
        <a:bodyPr/>
        <a:lstStyle/>
        <a:p>
          <a:endParaRPr lang="en-US"/>
        </a:p>
      </dgm:t>
    </dgm:pt>
    <dgm:pt modelId="{B9633549-78B9-4926-AAF4-314CADCBDC42}">
      <dgm:prSet phldrT="[Text]"/>
      <dgm:spPr>
        <a:effectLst>
          <a:outerShdw blurRad="63500" algn="ctr" rotWithShape="0">
            <a:prstClr val="black">
              <a:alpha val="40000"/>
            </a:prstClr>
          </a:outerShdw>
        </a:effectLst>
      </dgm:spPr>
      <dgm:t>
        <a:bodyPr/>
        <a:lstStyle/>
        <a:p>
          <a:r>
            <a:rPr lang="en-US" b="1"/>
            <a:t>SCSE</a:t>
          </a:r>
          <a:r>
            <a:rPr lang="en-US"/>
            <a:t> Student Course Enrollment </a:t>
          </a:r>
        </a:p>
      </dgm:t>
    </dgm:pt>
    <dgm:pt modelId="{6BA9D246-6769-4840-A521-8D9C243293DF}" type="parTrans" cxnId="{78689CA0-6B45-427E-B19F-60B4D2017854}">
      <dgm:prSet/>
      <dgm:spPr/>
      <dgm:t>
        <a:bodyPr/>
        <a:lstStyle/>
        <a:p>
          <a:endParaRPr lang="en-US"/>
        </a:p>
      </dgm:t>
    </dgm:pt>
    <dgm:pt modelId="{9B5BEE2E-1B58-45FE-8DA7-BE79224A4DA0}" type="sibTrans" cxnId="{78689CA0-6B45-427E-B19F-60B4D2017854}">
      <dgm:prSet/>
      <dgm:spPr/>
      <dgm:t>
        <a:bodyPr/>
        <a:lstStyle/>
        <a:p>
          <a:endParaRPr lang="en-US"/>
        </a:p>
      </dgm:t>
    </dgm:pt>
    <dgm:pt modelId="{5CFA96C2-BB0C-4BAB-8ED9-62E0A04D21F8}">
      <dgm:prSet phldrT="[Text]"/>
      <dgm:spPr>
        <a:effectLst>
          <a:outerShdw blurRad="63500" algn="ctr" rotWithShape="0">
            <a:prstClr val="black">
              <a:alpha val="40000"/>
            </a:prstClr>
          </a:outerShdw>
        </a:effectLst>
      </dgm:spPr>
      <dgm:t>
        <a:bodyPr/>
        <a:lstStyle/>
        <a:p>
          <a:r>
            <a:rPr lang="en-US" b="1"/>
            <a:t>SELA</a:t>
          </a:r>
          <a:r>
            <a:rPr lang="en-US"/>
            <a:t> </a:t>
          </a:r>
        </a:p>
        <a:p>
          <a:r>
            <a:rPr lang="en-US"/>
            <a:t>EL Record</a:t>
          </a:r>
        </a:p>
      </dgm:t>
    </dgm:pt>
    <dgm:pt modelId="{7F1C1A39-5881-445A-9AE7-0962DCB87BBA}" type="parTrans" cxnId="{94DA94AA-0FE7-4657-8A22-A8F970EBD117}">
      <dgm:prSet/>
      <dgm:spPr/>
      <dgm:t>
        <a:bodyPr/>
        <a:lstStyle/>
        <a:p>
          <a:endParaRPr lang="en-US"/>
        </a:p>
      </dgm:t>
    </dgm:pt>
    <dgm:pt modelId="{68CC7B75-2CA8-4388-8ED4-B28FC82D6E79}" type="sibTrans" cxnId="{94DA94AA-0FE7-4657-8A22-A8F970EBD117}">
      <dgm:prSet/>
      <dgm:spPr/>
      <dgm:t>
        <a:bodyPr/>
        <a:lstStyle/>
        <a:p>
          <a:endParaRPr lang="en-US"/>
        </a:p>
      </dgm:t>
    </dgm:pt>
    <dgm:pt modelId="{E4BFC690-EF47-40B8-AEF6-54F74A7CB2F7}">
      <dgm:prSet phldrT="[Text]"/>
      <dgm:spPr>
        <a:effectLst>
          <a:outerShdw blurRad="63500" algn="ctr" rotWithShape="0">
            <a:prstClr val="black">
              <a:alpha val="40000"/>
            </a:prstClr>
          </a:outerShdw>
        </a:effectLst>
      </dgm:spPr>
      <dgm:t>
        <a:bodyPr/>
        <a:lstStyle/>
        <a:p>
          <a:r>
            <a:rPr lang="en-US" b="1" dirty="0"/>
            <a:t>SPRG</a:t>
          </a:r>
          <a:r>
            <a:rPr lang="en-US" dirty="0"/>
            <a:t> Language Instructional Program (LIP) </a:t>
          </a:r>
        </a:p>
      </dgm:t>
    </dgm:pt>
    <dgm:pt modelId="{E767E23C-6DD7-455F-96CD-A40B0AB6B1A8}" type="parTrans" cxnId="{E1C52630-2311-43B3-8DCD-A34408DDB858}">
      <dgm:prSet/>
      <dgm:spPr/>
      <dgm:t>
        <a:bodyPr/>
        <a:lstStyle/>
        <a:p>
          <a:endParaRPr lang="en-US"/>
        </a:p>
      </dgm:t>
    </dgm:pt>
    <dgm:pt modelId="{AAE93790-2B03-49EE-9DBD-53BC2A35EDA4}" type="sibTrans" cxnId="{E1C52630-2311-43B3-8DCD-A34408DDB858}">
      <dgm:prSet/>
      <dgm:spPr/>
      <dgm:t>
        <a:bodyPr/>
        <a:lstStyle/>
        <a:p>
          <a:endParaRPr lang="en-US"/>
        </a:p>
      </dgm:t>
    </dgm:pt>
    <dgm:pt modelId="{8C20478A-3BA3-48BB-B883-98C9A58DEC7C}" type="pres">
      <dgm:prSet presAssocID="{25DD3E7B-A2DB-4265-B68E-359F4E308467}" presName="compositeShape" presStyleCnt="0">
        <dgm:presLayoutVars>
          <dgm:chMax val="7"/>
          <dgm:dir/>
          <dgm:resizeHandles val="exact"/>
        </dgm:presLayoutVars>
      </dgm:prSet>
      <dgm:spPr/>
    </dgm:pt>
    <dgm:pt modelId="{A6D8AD71-B920-4912-B825-24FFE22B176F}" type="pres">
      <dgm:prSet presAssocID="{25DD3E7B-A2DB-4265-B68E-359F4E308467}" presName="wedge1" presStyleLbl="node1" presStyleIdx="0" presStyleCnt="4" custLinFactNeighborX="-2425" custLinFactNeighborY="2107"/>
      <dgm:spPr/>
    </dgm:pt>
    <dgm:pt modelId="{E9E1F66E-E70C-4A46-8ACC-EF45B82567C8}" type="pres">
      <dgm:prSet presAssocID="{25DD3E7B-A2DB-4265-B68E-359F4E308467}" presName="wedge1Tx" presStyleLbl="node1" presStyleIdx="0" presStyleCnt="4">
        <dgm:presLayoutVars>
          <dgm:chMax val="0"/>
          <dgm:chPref val="0"/>
          <dgm:bulletEnabled val="1"/>
        </dgm:presLayoutVars>
      </dgm:prSet>
      <dgm:spPr/>
    </dgm:pt>
    <dgm:pt modelId="{F7AFEC18-F7C7-433D-9911-B2B03FFF6737}" type="pres">
      <dgm:prSet presAssocID="{25DD3E7B-A2DB-4265-B68E-359F4E308467}" presName="wedge2" presStyleLbl="node1" presStyleIdx="1" presStyleCnt="4"/>
      <dgm:spPr/>
    </dgm:pt>
    <dgm:pt modelId="{5B36E60F-116F-407D-A407-B420522B1A91}" type="pres">
      <dgm:prSet presAssocID="{25DD3E7B-A2DB-4265-B68E-359F4E308467}" presName="wedge2Tx" presStyleLbl="node1" presStyleIdx="1" presStyleCnt="4">
        <dgm:presLayoutVars>
          <dgm:chMax val="0"/>
          <dgm:chPref val="0"/>
          <dgm:bulletEnabled val="1"/>
        </dgm:presLayoutVars>
      </dgm:prSet>
      <dgm:spPr/>
    </dgm:pt>
    <dgm:pt modelId="{C87D1988-3392-4710-A16C-F1C2FDE6D7B1}" type="pres">
      <dgm:prSet presAssocID="{25DD3E7B-A2DB-4265-B68E-359F4E308467}" presName="wedge3" presStyleLbl="node1" presStyleIdx="2" presStyleCnt="4"/>
      <dgm:spPr/>
    </dgm:pt>
    <dgm:pt modelId="{C2B4A9A5-AEF3-4947-A17D-04FFA11CAE4A}" type="pres">
      <dgm:prSet presAssocID="{25DD3E7B-A2DB-4265-B68E-359F4E308467}" presName="wedge3Tx" presStyleLbl="node1" presStyleIdx="2" presStyleCnt="4">
        <dgm:presLayoutVars>
          <dgm:chMax val="0"/>
          <dgm:chPref val="0"/>
          <dgm:bulletEnabled val="1"/>
        </dgm:presLayoutVars>
      </dgm:prSet>
      <dgm:spPr/>
    </dgm:pt>
    <dgm:pt modelId="{71CA3A42-5597-4F14-AAAD-AC0A3D8A3020}" type="pres">
      <dgm:prSet presAssocID="{25DD3E7B-A2DB-4265-B68E-359F4E308467}" presName="wedge4" presStyleLbl="node1" presStyleIdx="3" presStyleCnt="4"/>
      <dgm:spPr/>
    </dgm:pt>
    <dgm:pt modelId="{FBDD4BF3-E293-4C9F-A415-F4AAAE489516}" type="pres">
      <dgm:prSet presAssocID="{25DD3E7B-A2DB-4265-B68E-359F4E308467}" presName="wedge4Tx" presStyleLbl="node1" presStyleIdx="3" presStyleCnt="4">
        <dgm:presLayoutVars>
          <dgm:chMax val="0"/>
          <dgm:chPref val="0"/>
          <dgm:bulletEnabled val="1"/>
        </dgm:presLayoutVars>
      </dgm:prSet>
      <dgm:spPr/>
    </dgm:pt>
  </dgm:ptLst>
  <dgm:cxnLst>
    <dgm:cxn modelId="{1BB14F19-E653-4CC1-82CB-34877C0AA2D4}" type="presOf" srcId="{25DD3E7B-A2DB-4265-B68E-359F4E308467}" destId="{8C20478A-3BA3-48BB-B883-98C9A58DEC7C}" srcOrd="0" destOrd="0" presId="urn:microsoft.com/office/officeart/2005/8/layout/chart3"/>
    <dgm:cxn modelId="{9E675124-D3B0-4197-B4B0-28AF5E3EBC50}" srcId="{25DD3E7B-A2DB-4265-B68E-359F4E308467}" destId="{57EAAE2C-74F7-43FF-AD48-785B349B0E46}" srcOrd="0" destOrd="0" parTransId="{656D112A-5C50-46EE-ABD7-EDA677082D46}" sibTransId="{F2BEF953-A53A-448C-A5D8-0AEF6CB77067}"/>
    <dgm:cxn modelId="{2DDC712F-1D61-479C-9647-B88C817CC4AD}" type="presOf" srcId="{5CFA96C2-BB0C-4BAB-8ED9-62E0A04D21F8}" destId="{C87D1988-3392-4710-A16C-F1C2FDE6D7B1}" srcOrd="0" destOrd="0" presId="urn:microsoft.com/office/officeart/2005/8/layout/chart3"/>
    <dgm:cxn modelId="{E1C52630-2311-43B3-8DCD-A34408DDB858}" srcId="{25DD3E7B-A2DB-4265-B68E-359F4E308467}" destId="{E4BFC690-EF47-40B8-AEF6-54F74A7CB2F7}" srcOrd="3" destOrd="0" parTransId="{E767E23C-6DD7-455F-96CD-A40B0AB6B1A8}" sibTransId="{AAE93790-2B03-49EE-9DBD-53BC2A35EDA4}"/>
    <dgm:cxn modelId="{101A9634-FE99-4CBD-8AAF-6DDBB3EF7D3A}" type="presOf" srcId="{57EAAE2C-74F7-43FF-AD48-785B349B0E46}" destId="{A6D8AD71-B920-4912-B825-24FFE22B176F}" srcOrd="0" destOrd="0" presId="urn:microsoft.com/office/officeart/2005/8/layout/chart3"/>
    <dgm:cxn modelId="{92A89035-9AAD-44F4-8AF1-F296C4F86A88}" type="presOf" srcId="{57EAAE2C-74F7-43FF-AD48-785B349B0E46}" destId="{E9E1F66E-E70C-4A46-8ACC-EF45B82567C8}" srcOrd="1" destOrd="0" presId="urn:microsoft.com/office/officeart/2005/8/layout/chart3"/>
    <dgm:cxn modelId="{E4510486-970A-44E6-9EC7-0F0851D3AED7}" type="presOf" srcId="{E4BFC690-EF47-40B8-AEF6-54F74A7CB2F7}" destId="{71CA3A42-5597-4F14-AAAD-AC0A3D8A3020}" srcOrd="0" destOrd="0" presId="urn:microsoft.com/office/officeart/2005/8/layout/chart3"/>
    <dgm:cxn modelId="{78689CA0-6B45-427E-B19F-60B4D2017854}" srcId="{25DD3E7B-A2DB-4265-B68E-359F4E308467}" destId="{B9633549-78B9-4926-AAF4-314CADCBDC42}" srcOrd="1" destOrd="0" parTransId="{6BA9D246-6769-4840-A521-8D9C243293DF}" sibTransId="{9B5BEE2E-1B58-45FE-8DA7-BE79224A4DA0}"/>
    <dgm:cxn modelId="{94DA94AA-0FE7-4657-8A22-A8F970EBD117}" srcId="{25DD3E7B-A2DB-4265-B68E-359F4E308467}" destId="{5CFA96C2-BB0C-4BAB-8ED9-62E0A04D21F8}" srcOrd="2" destOrd="0" parTransId="{7F1C1A39-5881-445A-9AE7-0962DCB87BBA}" sibTransId="{68CC7B75-2CA8-4388-8ED4-B28FC82D6E79}"/>
    <dgm:cxn modelId="{082820BB-F9D3-43D0-8FC0-74EEB3567A13}" type="presOf" srcId="{5CFA96C2-BB0C-4BAB-8ED9-62E0A04D21F8}" destId="{C2B4A9A5-AEF3-4947-A17D-04FFA11CAE4A}" srcOrd="1" destOrd="0" presId="urn:microsoft.com/office/officeart/2005/8/layout/chart3"/>
    <dgm:cxn modelId="{6F6EEBC7-DC0E-493C-A032-EDAAD35ED697}" type="presOf" srcId="{B9633549-78B9-4926-AAF4-314CADCBDC42}" destId="{F7AFEC18-F7C7-433D-9911-B2B03FFF6737}" srcOrd="0" destOrd="0" presId="urn:microsoft.com/office/officeart/2005/8/layout/chart3"/>
    <dgm:cxn modelId="{F9008EEB-333A-4091-8AF5-DC119E43BB7B}" type="presOf" srcId="{B9633549-78B9-4926-AAF4-314CADCBDC42}" destId="{5B36E60F-116F-407D-A407-B420522B1A91}" srcOrd="1" destOrd="0" presId="urn:microsoft.com/office/officeart/2005/8/layout/chart3"/>
    <dgm:cxn modelId="{D82A70F3-5349-48BD-900D-5494DDF4EB53}" type="presOf" srcId="{E4BFC690-EF47-40B8-AEF6-54F74A7CB2F7}" destId="{FBDD4BF3-E293-4C9F-A415-F4AAAE489516}" srcOrd="1" destOrd="0" presId="urn:microsoft.com/office/officeart/2005/8/layout/chart3"/>
    <dgm:cxn modelId="{D6368AA1-3B78-411A-AB8E-EE11233AD4CF}" type="presParOf" srcId="{8C20478A-3BA3-48BB-B883-98C9A58DEC7C}" destId="{A6D8AD71-B920-4912-B825-24FFE22B176F}" srcOrd="0" destOrd="0" presId="urn:microsoft.com/office/officeart/2005/8/layout/chart3"/>
    <dgm:cxn modelId="{9D78915D-91F4-4AC8-A89F-C40B93633FA1}" type="presParOf" srcId="{8C20478A-3BA3-48BB-B883-98C9A58DEC7C}" destId="{E9E1F66E-E70C-4A46-8ACC-EF45B82567C8}" srcOrd="1" destOrd="0" presId="urn:microsoft.com/office/officeart/2005/8/layout/chart3"/>
    <dgm:cxn modelId="{64C960BB-D6B5-4C62-B3F9-4A26BDAA08B0}" type="presParOf" srcId="{8C20478A-3BA3-48BB-B883-98C9A58DEC7C}" destId="{F7AFEC18-F7C7-433D-9911-B2B03FFF6737}" srcOrd="2" destOrd="0" presId="urn:microsoft.com/office/officeart/2005/8/layout/chart3"/>
    <dgm:cxn modelId="{4C2147B0-093B-42E9-9CDD-A04A67EB59D0}" type="presParOf" srcId="{8C20478A-3BA3-48BB-B883-98C9A58DEC7C}" destId="{5B36E60F-116F-407D-A407-B420522B1A91}" srcOrd="3" destOrd="0" presId="urn:microsoft.com/office/officeart/2005/8/layout/chart3"/>
    <dgm:cxn modelId="{0B730819-6E40-4044-842D-4BD0C5B64D9C}" type="presParOf" srcId="{8C20478A-3BA3-48BB-B883-98C9A58DEC7C}" destId="{C87D1988-3392-4710-A16C-F1C2FDE6D7B1}" srcOrd="4" destOrd="0" presId="urn:microsoft.com/office/officeart/2005/8/layout/chart3"/>
    <dgm:cxn modelId="{2801EFD3-C759-4B97-877E-0BAA76B60FBD}" type="presParOf" srcId="{8C20478A-3BA3-48BB-B883-98C9A58DEC7C}" destId="{C2B4A9A5-AEF3-4947-A17D-04FFA11CAE4A}" srcOrd="5" destOrd="0" presId="urn:microsoft.com/office/officeart/2005/8/layout/chart3"/>
    <dgm:cxn modelId="{E7257B39-4136-46A2-8323-785179F81C5F}" type="presParOf" srcId="{8C20478A-3BA3-48BB-B883-98C9A58DEC7C}" destId="{71CA3A42-5597-4F14-AAAD-AC0A3D8A3020}" srcOrd="6" destOrd="0" presId="urn:microsoft.com/office/officeart/2005/8/layout/chart3"/>
    <dgm:cxn modelId="{22B354E5-87BE-4AF7-BF28-AA2B0563F4BD}" type="presParOf" srcId="{8C20478A-3BA3-48BB-B883-98C9A58DEC7C}" destId="{FBDD4BF3-E293-4C9F-A415-F4AAAE489516}" srcOrd="7"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B637033-B84A-46A8-8194-2A313B4CCD41}" type="doc">
      <dgm:prSet loTypeId="urn:microsoft.com/office/officeart/2018/2/layout/IconLabelDescriptionList" loCatId="icon" qsTypeId="urn:microsoft.com/office/officeart/2005/8/quickstyle/simple1" qsCatId="simple" csTypeId="urn:microsoft.com/office/officeart/2005/8/colors/colorful1" csCatId="colorful" phldr="1"/>
      <dgm:spPr/>
      <dgm:t>
        <a:bodyPr/>
        <a:lstStyle/>
        <a:p>
          <a:endParaRPr lang="en-US"/>
        </a:p>
      </dgm:t>
    </dgm:pt>
    <dgm:pt modelId="{260AA676-C76C-4C99-B3D2-E98510797012}">
      <dgm:prSet/>
      <dgm:spPr/>
      <dgm:t>
        <a:bodyPr/>
        <a:lstStyle/>
        <a:p>
          <a:pPr>
            <a:lnSpc>
              <a:spcPct val="100000"/>
            </a:lnSpc>
            <a:defRPr b="1"/>
          </a:pPr>
          <a:r>
            <a:rPr lang="fr-FR" dirty="0">
              <a:solidFill>
                <a:srgbClr val="FF735E"/>
              </a:solidFill>
            </a:rPr>
            <a:t>Education Program Participation Type Code</a:t>
          </a:r>
          <a:endParaRPr lang="en-US" dirty="0">
            <a:solidFill>
              <a:srgbClr val="FF735E"/>
            </a:solidFill>
          </a:endParaRPr>
        </a:p>
      </dgm:t>
    </dgm:pt>
    <dgm:pt modelId="{53F9D67F-56A1-4FC8-AC27-C80644EE27C1}" type="parTrans" cxnId="{BE4BF0B9-47A3-40F6-9817-33975304D543}">
      <dgm:prSet/>
      <dgm:spPr/>
      <dgm:t>
        <a:bodyPr/>
        <a:lstStyle/>
        <a:p>
          <a:endParaRPr lang="en-US"/>
        </a:p>
      </dgm:t>
    </dgm:pt>
    <dgm:pt modelId="{AE521B94-8FE7-4BF8-B417-3034FDE12145}" type="sibTrans" cxnId="{BE4BF0B9-47A3-40F6-9817-33975304D543}">
      <dgm:prSet/>
      <dgm:spPr/>
      <dgm:t>
        <a:bodyPr/>
        <a:lstStyle/>
        <a:p>
          <a:endParaRPr lang="en-US"/>
        </a:p>
      </dgm:t>
    </dgm:pt>
    <dgm:pt modelId="{D32BD8B5-07C8-4A0D-BACD-08551F600304}">
      <dgm:prSet custT="1"/>
      <dgm:spPr/>
      <dgm:t>
        <a:bodyPr/>
        <a:lstStyle/>
        <a:p>
          <a:pPr>
            <a:lnSpc>
              <a:spcPct val="100000"/>
            </a:lnSpc>
          </a:pPr>
          <a:r>
            <a:rPr lang="en-US" sz="1400" dirty="0"/>
            <a:t>A code value representing the education program that the student last participated in prior to completing grade 12</a:t>
          </a:r>
          <a:r>
            <a:rPr lang="en-US" sz="1100" dirty="0"/>
            <a:t>.</a:t>
          </a:r>
        </a:p>
      </dgm:t>
    </dgm:pt>
    <dgm:pt modelId="{CBE721D2-9A8B-4668-B63B-D471CD02A105}" type="parTrans" cxnId="{30002E00-5622-4BE6-ABD8-EFDACA73D1A8}">
      <dgm:prSet/>
      <dgm:spPr/>
      <dgm:t>
        <a:bodyPr/>
        <a:lstStyle/>
        <a:p>
          <a:endParaRPr lang="en-US"/>
        </a:p>
      </dgm:t>
    </dgm:pt>
    <dgm:pt modelId="{97D1A205-0B2C-4FA7-A7A1-4BD74C5AFADB}" type="sibTrans" cxnId="{30002E00-5622-4BE6-ABD8-EFDACA73D1A8}">
      <dgm:prSet/>
      <dgm:spPr/>
      <dgm:t>
        <a:bodyPr/>
        <a:lstStyle/>
        <a:p>
          <a:endParaRPr lang="en-US"/>
        </a:p>
      </dgm:t>
    </dgm:pt>
    <dgm:pt modelId="{2EC6521F-0863-4EC4-A4C5-4866AEE7CFA7}">
      <dgm:prSet/>
      <dgm:spPr/>
      <dgm:t>
        <a:bodyPr/>
        <a:lstStyle/>
        <a:p>
          <a:pPr>
            <a:lnSpc>
              <a:spcPct val="100000"/>
            </a:lnSpc>
            <a:defRPr b="1"/>
          </a:pPr>
          <a:r>
            <a:rPr lang="en-US" dirty="0">
              <a:solidFill>
                <a:srgbClr val="7030A0"/>
              </a:solidFill>
            </a:rPr>
            <a:t>Postsecondary Status Code</a:t>
          </a:r>
        </a:p>
      </dgm:t>
    </dgm:pt>
    <dgm:pt modelId="{83E109B8-F1F7-4AA3-9526-D567D95D4B19}" type="parTrans" cxnId="{F5C55A76-2BD6-424F-ABBC-327C2F7F0114}">
      <dgm:prSet/>
      <dgm:spPr/>
      <dgm:t>
        <a:bodyPr/>
        <a:lstStyle/>
        <a:p>
          <a:endParaRPr lang="en-US"/>
        </a:p>
      </dgm:t>
    </dgm:pt>
    <dgm:pt modelId="{69849A4B-2559-4B1E-BD9B-A05C0493DC6D}" type="sibTrans" cxnId="{F5C55A76-2BD6-424F-ABBC-327C2F7F0114}">
      <dgm:prSet/>
      <dgm:spPr/>
      <dgm:t>
        <a:bodyPr/>
        <a:lstStyle/>
        <a:p>
          <a:endParaRPr lang="en-US"/>
        </a:p>
      </dgm:t>
    </dgm:pt>
    <dgm:pt modelId="{494CAFF6-2319-4F3E-833B-1773F313EA90}">
      <dgm:prSet custT="1"/>
      <dgm:spPr/>
      <dgm:t>
        <a:bodyPr/>
        <a:lstStyle/>
        <a:p>
          <a:pPr>
            <a:lnSpc>
              <a:spcPct val="100000"/>
            </a:lnSpc>
          </a:pPr>
          <a:r>
            <a:rPr lang="en-US" sz="1400" dirty="0"/>
            <a:t>A coded value representing the student's postsecondary status after exiting secondary education.</a:t>
          </a:r>
        </a:p>
      </dgm:t>
    </dgm:pt>
    <dgm:pt modelId="{E6DCE084-DF94-4A03-88F8-37968AE2AD41}" type="parTrans" cxnId="{1D3026FE-91D2-4186-B350-C3D3357EA08B}">
      <dgm:prSet/>
      <dgm:spPr/>
      <dgm:t>
        <a:bodyPr/>
        <a:lstStyle/>
        <a:p>
          <a:endParaRPr lang="en-US"/>
        </a:p>
      </dgm:t>
    </dgm:pt>
    <dgm:pt modelId="{869C6531-83C6-4827-AD8C-48AC198A9DAA}" type="sibTrans" cxnId="{1D3026FE-91D2-4186-B350-C3D3357EA08B}">
      <dgm:prSet/>
      <dgm:spPr/>
      <dgm:t>
        <a:bodyPr/>
        <a:lstStyle/>
        <a:p>
          <a:endParaRPr lang="en-US"/>
        </a:p>
      </dgm:t>
    </dgm:pt>
    <dgm:pt modelId="{E576EDBD-81EA-403F-A000-3D7CAA20ABDD}">
      <dgm:prSet/>
      <dgm:spPr/>
      <dgm:t>
        <a:bodyPr/>
        <a:lstStyle/>
        <a:p>
          <a:pPr>
            <a:lnSpc>
              <a:spcPct val="100000"/>
            </a:lnSpc>
            <a:defRPr b="1"/>
          </a:pPr>
          <a:r>
            <a:rPr lang="en-US" dirty="0">
              <a:solidFill>
                <a:srgbClr val="00B0F0"/>
              </a:solidFill>
            </a:rPr>
            <a:t>CTE Related Program or Employment Indicator</a:t>
          </a:r>
        </a:p>
      </dgm:t>
    </dgm:pt>
    <dgm:pt modelId="{48D8119F-61F5-48B6-BAB0-E7D1A6E6BAC7}" type="parTrans" cxnId="{91868437-50D1-4EB5-8725-64445F2FBAFD}">
      <dgm:prSet/>
      <dgm:spPr/>
      <dgm:t>
        <a:bodyPr/>
        <a:lstStyle/>
        <a:p>
          <a:endParaRPr lang="en-US"/>
        </a:p>
      </dgm:t>
    </dgm:pt>
    <dgm:pt modelId="{83DB665E-61B1-410A-A7A3-57FDCEFDF5F8}" type="sibTrans" cxnId="{91868437-50D1-4EB5-8725-64445F2FBAFD}">
      <dgm:prSet/>
      <dgm:spPr/>
      <dgm:t>
        <a:bodyPr/>
        <a:lstStyle/>
        <a:p>
          <a:endParaRPr lang="en-US"/>
        </a:p>
      </dgm:t>
    </dgm:pt>
    <dgm:pt modelId="{6CBBBEE1-9654-4732-8231-BE2496D9B2FB}">
      <dgm:prSet custT="1"/>
      <dgm:spPr/>
      <dgm:t>
        <a:bodyPr/>
        <a:lstStyle/>
        <a:p>
          <a:pPr>
            <a:lnSpc>
              <a:spcPct val="100000"/>
            </a:lnSpc>
          </a:pPr>
          <a:r>
            <a:rPr lang="en-US" sz="1400" dirty="0"/>
            <a:t>An indication of whether the postsecondary education, employment, or training is related to the Career Technical Education (CTE) pathway that the student participated in prior to completing grade 12.</a:t>
          </a:r>
        </a:p>
      </dgm:t>
    </dgm:pt>
    <dgm:pt modelId="{82AA5315-9C86-40CE-A20D-F90A79DED8B8}" type="parTrans" cxnId="{2924F01D-0623-4CFF-B354-F4E827B5049F}">
      <dgm:prSet/>
      <dgm:spPr/>
      <dgm:t>
        <a:bodyPr/>
        <a:lstStyle/>
        <a:p>
          <a:endParaRPr lang="en-US"/>
        </a:p>
      </dgm:t>
    </dgm:pt>
    <dgm:pt modelId="{9B9F3A8B-99F1-4F5C-9D4F-2CD196B0EBF3}" type="sibTrans" cxnId="{2924F01D-0623-4CFF-B354-F4E827B5049F}">
      <dgm:prSet/>
      <dgm:spPr/>
      <dgm:t>
        <a:bodyPr/>
        <a:lstStyle/>
        <a:p>
          <a:endParaRPr lang="en-US"/>
        </a:p>
      </dgm:t>
    </dgm:pt>
    <dgm:pt modelId="{F932BBE6-D12D-4679-9AC4-1A2F95377D6A}" type="pres">
      <dgm:prSet presAssocID="{6B637033-B84A-46A8-8194-2A313B4CCD41}" presName="root" presStyleCnt="0">
        <dgm:presLayoutVars>
          <dgm:dir/>
          <dgm:resizeHandles val="exact"/>
        </dgm:presLayoutVars>
      </dgm:prSet>
      <dgm:spPr/>
    </dgm:pt>
    <dgm:pt modelId="{223F82D4-9F31-4089-BC74-10F043E5B2AD}" type="pres">
      <dgm:prSet presAssocID="{260AA676-C76C-4C99-B3D2-E98510797012}" presName="compNode" presStyleCnt="0"/>
      <dgm:spPr/>
    </dgm:pt>
    <dgm:pt modelId="{CD526E24-0379-4F3E-9BB6-89F1F22A8A79}" type="pres">
      <dgm:prSet presAssocID="{260AA676-C76C-4C99-B3D2-E98510797012}" presName="iconRect" presStyleLbl="node1" presStyleIdx="0" presStyleCnt="3" custLinFactNeighborX="84449" custLinFactNeighborY="407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dgm:pt>
    <dgm:pt modelId="{14703D41-C327-45D2-A8AD-014E4AD9C9C6}" type="pres">
      <dgm:prSet presAssocID="{260AA676-C76C-4C99-B3D2-E98510797012}" presName="iconSpace" presStyleCnt="0"/>
      <dgm:spPr/>
    </dgm:pt>
    <dgm:pt modelId="{238FBD5B-3789-4025-9BA0-0745D69FAA7E}" type="pres">
      <dgm:prSet presAssocID="{260AA676-C76C-4C99-B3D2-E98510797012}" presName="parTx" presStyleLbl="revTx" presStyleIdx="0" presStyleCnt="6">
        <dgm:presLayoutVars>
          <dgm:chMax val="0"/>
          <dgm:chPref val="0"/>
        </dgm:presLayoutVars>
      </dgm:prSet>
      <dgm:spPr/>
    </dgm:pt>
    <dgm:pt modelId="{5E9CC423-5064-4A1D-BC87-84085B8ADAAF}" type="pres">
      <dgm:prSet presAssocID="{260AA676-C76C-4C99-B3D2-E98510797012}" presName="txSpace" presStyleCnt="0"/>
      <dgm:spPr/>
    </dgm:pt>
    <dgm:pt modelId="{A286C0AE-8BE7-4BA4-9892-B231C412378D}" type="pres">
      <dgm:prSet presAssocID="{260AA676-C76C-4C99-B3D2-E98510797012}" presName="desTx" presStyleLbl="revTx" presStyleIdx="1" presStyleCnt="6">
        <dgm:presLayoutVars/>
      </dgm:prSet>
      <dgm:spPr/>
    </dgm:pt>
    <dgm:pt modelId="{7455C7A8-B388-42B9-B436-09B4741BC96C}" type="pres">
      <dgm:prSet presAssocID="{AE521B94-8FE7-4BF8-B417-3034FDE12145}" presName="sibTrans" presStyleCnt="0"/>
      <dgm:spPr/>
    </dgm:pt>
    <dgm:pt modelId="{564760A9-0611-4374-8DA5-6B43DD5E77AC}" type="pres">
      <dgm:prSet presAssocID="{2EC6521F-0863-4EC4-A4C5-4866AEE7CFA7}" presName="compNode" presStyleCnt="0"/>
      <dgm:spPr/>
    </dgm:pt>
    <dgm:pt modelId="{B88BA569-F7B4-4C34-AA76-720F8A8B6872}" type="pres">
      <dgm:prSet presAssocID="{2EC6521F-0863-4EC4-A4C5-4866AEE7CFA7}" presName="iconRect" presStyleLbl="node1" presStyleIdx="1" presStyleCnt="3" custLinFactNeighborX="57315" custLinFactNeighborY="407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675A9A02-D76D-4465-8899-F6F2795B8370}" type="pres">
      <dgm:prSet presAssocID="{2EC6521F-0863-4EC4-A4C5-4866AEE7CFA7}" presName="iconSpace" presStyleCnt="0"/>
      <dgm:spPr/>
    </dgm:pt>
    <dgm:pt modelId="{1A420E25-3604-4E60-8C70-94BA895FD024}" type="pres">
      <dgm:prSet presAssocID="{2EC6521F-0863-4EC4-A4C5-4866AEE7CFA7}" presName="parTx" presStyleLbl="revTx" presStyleIdx="2" presStyleCnt="6">
        <dgm:presLayoutVars>
          <dgm:chMax val="0"/>
          <dgm:chPref val="0"/>
        </dgm:presLayoutVars>
      </dgm:prSet>
      <dgm:spPr/>
    </dgm:pt>
    <dgm:pt modelId="{BB365DA5-C38D-4834-8338-99BD1F17A4EB}" type="pres">
      <dgm:prSet presAssocID="{2EC6521F-0863-4EC4-A4C5-4866AEE7CFA7}" presName="txSpace" presStyleCnt="0"/>
      <dgm:spPr/>
    </dgm:pt>
    <dgm:pt modelId="{CCA5E0B4-CB61-4F99-9670-D9C80FAA2155}" type="pres">
      <dgm:prSet presAssocID="{2EC6521F-0863-4EC4-A4C5-4866AEE7CFA7}" presName="desTx" presStyleLbl="revTx" presStyleIdx="3" presStyleCnt="6">
        <dgm:presLayoutVars/>
      </dgm:prSet>
      <dgm:spPr/>
    </dgm:pt>
    <dgm:pt modelId="{5B34B255-D0E5-4836-ACC7-8E108CF639A3}" type="pres">
      <dgm:prSet presAssocID="{69849A4B-2559-4B1E-BD9B-A05C0493DC6D}" presName="sibTrans" presStyleCnt="0"/>
      <dgm:spPr/>
    </dgm:pt>
    <dgm:pt modelId="{CEC5BB38-90CB-4437-B83C-B29F1782B2F0}" type="pres">
      <dgm:prSet presAssocID="{E576EDBD-81EA-403F-A000-3D7CAA20ABDD}" presName="compNode" presStyleCnt="0"/>
      <dgm:spPr/>
    </dgm:pt>
    <dgm:pt modelId="{87980F8D-1350-47B5-9F2F-489CCAFBD859}" type="pres">
      <dgm:prSet presAssocID="{E576EDBD-81EA-403F-A000-3D7CAA20ABDD}" presName="iconRect" presStyleLbl="node1" presStyleIdx="2" presStyleCnt="3" custLinFactNeighborX="53592"/>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rogrammer"/>
        </a:ext>
      </dgm:extLst>
    </dgm:pt>
    <dgm:pt modelId="{12CD4A34-C987-4345-B408-E7F73080C7D2}" type="pres">
      <dgm:prSet presAssocID="{E576EDBD-81EA-403F-A000-3D7CAA20ABDD}" presName="iconSpace" presStyleCnt="0"/>
      <dgm:spPr/>
    </dgm:pt>
    <dgm:pt modelId="{060ACEBA-4D2C-4392-98EC-936D36218C2A}" type="pres">
      <dgm:prSet presAssocID="{E576EDBD-81EA-403F-A000-3D7CAA20ABDD}" presName="parTx" presStyleLbl="revTx" presStyleIdx="4" presStyleCnt="6">
        <dgm:presLayoutVars>
          <dgm:chMax val="0"/>
          <dgm:chPref val="0"/>
        </dgm:presLayoutVars>
      </dgm:prSet>
      <dgm:spPr/>
    </dgm:pt>
    <dgm:pt modelId="{3116FFC2-059F-4605-B2EA-2AAE9F5F2575}" type="pres">
      <dgm:prSet presAssocID="{E576EDBD-81EA-403F-A000-3D7CAA20ABDD}" presName="txSpace" presStyleCnt="0"/>
      <dgm:spPr/>
    </dgm:pt>
    <dgm:pt modelId="{D2AFABDD-EAB3-4FD0-AB6E-3EF4A37301E7}" type="pres">
      <dgm:prSet presAssocID="{E576EDBD-81EA-403F-A000-3D7CAA20ABDD}" presName="desTx" presStyleLbl="revTx" presStyleIdx="5" presStyleCnt="6">
        <dgm:presLayoutVars/>
      </dgm:prSet>
      <dgm:spPr/>
    </dgm:pt>
  </dgm:ptLst>
  <dgm:cxnLst>
    <dgm:cxn modelId="{30002E00-5622-4BE6-ABD8-EFDACA73D1A8}" srcId="{260AA676-C76C-4C99-B3D2-E98510797012}" destId="{D32BD8B5-07C8-4A0D-BACD-08551F600304}" srcOrd="0" destOrd="0" parTransId="{CBE721D2-9A8B-4668-B63B-D471CD02A105}" sibTransId="{97D1A205-0B2C-4FA7-A7A1-4BD74C5AFADB}"/>
    <dgm:cxn modelId="{2924F01D-0623-4CFF-B354-F4E827B5049F}" srcId="{E576EDBD-81EA-403F-A000-3D7CAA20ABDD}" destId="{6CBBBEE1-9654-4732-8231-BE2496D9B2FB}" srcOrd="0" destOrd="0" parTransId="{82AA5315-9C86-40CE-A20D-F90A79DED8B8}" sibTransId="{9B9F3A8B-99F1-4F5C-9D4F-2CD196B0EBF3}"/>
    <dgm:cxn modelId="{7E6F8D27-D997-4066-85D7-45A4332ABC39}" type="presOf" srcId="{6B637033-B84A-46A8-8194-2A313B4CCD41}" destId="{F932BBE6-D12D-4679-9AC4-1A2F95377D6A}" srcOrd="0" destOrd="0" presId="urn:microsoft.com/office/officeart/2018/2/layout/IconLabelDescriptionList"/>
    <dgm:cxn modelId="{91868437-50D1-4EB5-8725-64445F2FBAFD}" srcId="{6B637033-B84A-46A8-8194-2A313B4CCD41}" destId="{E576EDBD-81EA-403F-A000-3D7CAA20ABDD}" srcOrd="2" destOrd="0" parTransId="{48D8119F-61F5-48B6-BAB0-E7D1A6E6BAC7}" sibTransId="{83DB665E-61B1-410A-A7A3-57FDCEFDF5F8}"/>
    <dgm:cxn modelId="{F5C55A76-2BD6-424F-ABBC-327C2F7F0114}" srcId="{6B637033-B84A-46A8-8194-2A313B4CCD41}" destId="{2EC6521F-0863-4EC4-A4C5-4866AEE7CFA7}" srcOrd="1" destOrd="0" parTransId="{83E109B8-F1F7-4AA3-9526-D567D95D4B19}" sibTransId="{69849A4B-2559-4B1E-BD9B-A05C0493DC6D}"/>
    <dgm:cxn modelId="{EB7F177B-AC84-4200-9B41-E4CABD035AB8}" type="presOf" srcId="{E576EDBD-81EA-403F-A000-3D7CAA20ABDD}" destId="{060ACEBA-4D2C-4392-98EC-936D36218C2A}" srcOrd="0" destOrd="0" presId="urn:microsoft.com/office/officeart/2018/2/layout/IconLabelDescriptionList"/>
    <dgm:cxn modelId="{4616AD80-9A22-4740-9A64-6514B0030FBF}" type="presOf" srcId="{494CAFF6-2319-4F3E-833B-1773F313EA90}" destId="{CCA5E0B4-CB61-4F99-9670-D9C80FAA2155}" srcOrd="0" destOrd="0" presId="urn:microsoft.com/office/officeart/2018/2/layout/IconLabelDescriptionList"/>
    <dgm:cxn modelId="{2ABE57A2-4FEB-42A8-AC16-2006E03C4F4D}" type="presOf" srcId="{D32BD8B5-07C8-4A0D-BACD-08551F600304}" destId="{A286C0AE-8BE7-4BA4-9892-B231C412378D}" srcOrd="0" destOrd="0" presId="urn:microsoft.com/office/officeart/2018/2/layout/IconLabelDescriptionList"/>
    <dgm:cxn modelId="{BE4BF0B9-47A3-40F6-9817-33975304D543}" srcId="{6B637033-B84A-46A8-8194-2A313B4CCD41}" destId="{260AA676-C76C-4C99-B3D2-E98510797012}" srcOrd="0" destOrd="0" parTransId="{53F9D67F-56A1-4FC8-AC27-C80644EE27C1}" sibTransId="{AE521B94-8FE7-4BF8-B417-3034FDE12145}"/>
    <dgm:cxn modelId="{469E73D8-78A2-4952-B147-60DCFE937AEB}" type="presOf" srcId="{6CBBBEE1-9654-4732-8231-BE2496D9B2FB}" destId="{D2AFABDD-EAB3-4FD0-AB6E-3EF4A37301E7}" srcOrd="0" destOrd="0" presId="urn:microsoft.com/office/officeart/2018/2/layout/IconLabelDescriptionList"/>
    <dgm:cxn modelId="{5EBAA8DD-AD41-40E6-A498-1EB38ABDAA96}" type="presOf" srcId="{260AA676-C76C-4C99-B3D2-E98510797012}" destId="{238FBD5B-3789-4025-9BA0-0745D69FAA7E}" srcOrd="0" destOrd="0" presId="urn:microsoft.com/office/officeart/2018/2/layout/IconLabelDescriptionList"/>
    <dgm:cxn modelId="{C92FA3F9-7EF2-4FF4-A857-763EC4AC47BE}" type="presOf" srcId="{2EC6521F-0863-4EC4-A4C5-4866AEE7CFA7}" destId="{1A420E25-3604-4E60-8C70-94BA895FD024}" srcOrd="0" destOrd="0" presId="urn:microsoft.com/office/officeart/2018/2/layout/IconLabelDescriptionList"/>
    <dgm:cxn modelId="{1D3026FE-91D2-4186-B350-C3D3357EA08B}" srcId="{2EC6521F-0863-4EC4-A4C5-4866AEE7CFA7}" destId="{494CAFF6-2319-4F3E-833B-1773F313EA90}" srcOrd="0" destOrd="0" parTransId="{E6DCE084-DF94-4A03-88F8-37968AE2AD41}" sibTransId="{869C6531-83C6-4827-AD8C-48AC198A9DAA}"/>
    <dgm:cxn modelId="{413208F5-B696-445B-82FC-72E9F1EE7BEB}" type="presParOf" srcId="{F932BBE6-D12D-4679-9AC4-1A2F95377D6A}" destId="{223F82D4-9F31-4089-BC74-10F043E5B2AD}" srcOrd="0" destOrd="0" presId="urn:microsoft.com/office/officeart/2018/2/layout/IconLabelDescriptionList"/>
    <dgm:cxn modelId="{4E501755-A7A8-4620-8275-4A6D50BD01DF}" type="presParOf" srcId="{223F82D4-9F31-4089-BC74-10F043E5B2AD}" destId="{CD526E24-0379-4F3E-9BB6-89F1F22A8A79}" srcOrd="0" destOrd="0" presId="urn:microsoft.com/office/officeart/2018/2/layout/IconLabelDescriptionList"/>
    <dgm:cxn modelId="{27848A75-A0B5-40AB-ACEE-D86DE6DB018A}" type="presParOf" srcId="{223F82D4-9F31-4089-BC74-10F043E5B2AD}" destId="{14703D41-C327-45D2-A8AD-014E4AD9C9C6}" srcOrd="1" destOrd="0" presId="urn:microsoft.com/office/officeart/2018/2/layout/IconLabelDescriptionList"/>
    <dgm:cxn modelId="{AD849788-65B6-4D88-B8C7-433D55DE620A}" type="presParOf" srcId="{223F82D4-9F31-4089-BC74-10F043E5B2AD}" destId="{238FBD5B-3789-4025-9BA0-0745D69FAA7E}" srcOrd="2" destOrd="0" presId="urn:microsoft.com/office/officeart/2018/2/layout/IconLabelDescriptionList"/>
    <dgm:cxn modelId="{BF1045B6-3733-42FF-A018-CE8AD20ED36A}" type="presParOf" srcId="{223F82D4-9F31-4089-BC74-10F043E5B2AD}" destId="{5E9CC423-5064-4A1D-BC87-84085B8ADAAF}" srcOrd="3" destOrd="0" presId="urn:microsoft.com/office/officeart/2018/2/layout/IconLabelDescriptionList"/>
    <dgm:cxn modelId="{A34FD65A-B4F4-44E6-8290-5914F46B097B}" type="presParOf" srcId="{223F82D4-9F31-4089-BC74-10F043E5B2AD}" destId="{A286C0AE-8BE7-4BA4-9892-B231C412378D}" srcOrd="4" destOrd="0" presId="urn:microsoft.com/office/officeart/2018/2/layout/IconLabelDescriptionList"/>
    <dgm:cxn modelId="{EA569BB6-3B23-4A2F-A4EC-8329FD774A2F}" type="presParOf" srcId="{F932BBE6-D12D-4679-9AC4-1A2F95377D6A}" destId="{7455C7A8-B388-42B9-B436-09B4741BC96C}" srcOrd="1" destOrd="0" presId="urn:microsoft.com/office/officeart/2018/2/layout/IconLabelDescriptionList"/>
    <dgm:cxn modelId="{7FE3AEE4-F3A5-4668-AB41-874A9D9808A1}" type="presParOf" srcId="{F932BBE6-D12D-4679-9AC4-1A2F95377D6A}" destId="{564760A9-0611-4374-8DA5-6B43DD5E77AC}" srcOrd="2" destOrd="0" presId="urn:microsoft.com/office/officeart/2018/2/layout/IconLabelDescriptionList"/>
    <dgm:cxn modelId="{A811332C-B106-4A25-95D5-4669B653F87A}" type="presParOf" srcId="{564760A9-0611-4374-8DA5-6B43DD5E77AC}" destId="{B88BA569-F7B4-4C34-AA76-720F8A8B6872}" srcOrd="0" destOrd="0" presId="urn:microsoft.com/office/officeart/2018/2/layout/IconLabelDescriptionList"/>
    <dgm:cxn modelId="{D5AB1D63-F91B-46D5-99B4-7BC1947B511F}" type="presParOf" srcId="{564760A9-0611-4374-8DA5-6B43DD5E77AC}" destId="{675A9A02-D76D-4465-8899-F6F2795B8370}" srcOrd="1" destOrd="0" presId="urn:microsoft.com/office/officeart/2018/2/layout/IconLabelDescriptionList"/>
    <dgm:cxn modelId="{82D34EA1-8183-4363-BF32-F107D2A7AF0B}" type="presParOf" srcId="{564760A9-0611-4374-8DA5-6B43DD5E77AC}" destId="{1A420E25-3604-4E60-8C70-94BA895FD024}" srcOrd="2" destOrd="0" presId="urn:microsoft.com/office/officeart/2018/2/layout/IconLabelDescriptionList"/>
    <dgm:cxn modelId="{ED5E304A-8EBE-4E1F-9610-B3CFE363E308}" type="presParOf" srcId="{564760A9-0611-4374-8DA5-6B43DD5E77AC}" destId="{BB365DA5-C38D-4834-8338-99BD1F17A4EB}" srcOrd="3" destOrd="0" presId="urn:microsoft.com/office/officeart/2018/2/layout/IconLabelDescriptionList"/>
    <dgm:cxn modelId="{7CEA25B1-0EEC-4554-A389-D0EF0EB8E314}" type="presParOf" srcId="{564760A9-0611-4374-8DA5-6B43DD5E77AC}" destId="{CCA5E0B4-CB61-4F99-9670-D9C80FAA2155}" srcOrd="4" destOrd="0" presId="urn:microsoft.com/office/officeart/2018/2/layout/IconLabelDescriptionList"/>
    <dgm:cxn modelId="{8D9B5DF9-41F1-42E3-94D5-08257B38E438}" type="presParOf" srcId="{F932BBE6-D12D-4679-9AC4-1A2F95377D6A}" destId="{5B34B255-D0E5-4836-ACC7-8E108CF639A3}" srcOrd="3" destOrd="0" presId="urn:microsoft.com/office/officeart/2018/2/layout/IconLabelDescriptionList"/>
    <dgm:cxn modelId="{405EB4E4-57B2-4260-A619-C9140DB9A50D}" type="presParOf" srcId="{F932BBE6-D12D-4679-9AC4-1A2F95377D6A}" destId="{CEC5BB38-90CB-4437-B83C-B29F1782B2F0}" srcOrd="4" destOrd="0" presId="urn:microsoft.com/office/officeart/2018/2/layout/IconLabelDescriptionList"/>
    <dgm:cxn modelId="{F4B87438-AFEA-420A-BC45-078FF0D998DC}" type="presParOf" srcId="{CEC5BB38-90CB-4437-B83C-B29F1782B2F0}" destId="{87980F8D-1350-47B5-9F2F-489CCAFBD859}" srcOrd="0" destOrd="0" presId="urn:microsoft.com/office/officeart/2018/2/layout/IconLabelDescriptionList"/>
    <dgm:cxn modelId="{6E13EAD3-2BDF-409C-8384-F9066E0B0D12}" type="presParOf" srcId="{CEC5BB38-90CB-4437-B83C-B29F1782B2F0}" destId="{12CD4A34-C987-4345-B408-E7F73080C7D2}" srcOrd="1" destOrd="0" presId="urn:microsoft.com/office/officeart/2018/2/layout/IconLabelDescriptionList"/>
    <dgm:cxn modelId="{F50BD0D6-98F0-4286-8B53-D0C6CDD69914}" type="presParOf" srcId="{CEC5BB38-90CB-4437-B83C-B29F1782B2F0}" destId="{060ACEBA-4D2C-4392-98EC-936D36218C2A}" srcOrd="2" destOrd="0" presId="urn:microsoft.com/office/officeart/2018/2/layout/IconLabelDescriptionList"/>
    <dgm:cxn modelId="{C18C87A2-3C7B-48A5-B4E7-0F2C5F79B7AA}" type="presParOf" srcId="{CEC5BB38-90CB-4437-B83C-B29F1782B2F0}" destId="{3116FFC2-059F-4605-B2EA-2AAE9F5F2575}" srcOrd="3" destOrd="0" presId="urn:microsoft.com/office/officeart/2018/2/layout/IconLabelDescriptionList"/>
    <dgm:cxn modelId="{4A763147-5CE7-4EFE-B983-F083864F7CEF}" type="presParOf" srcId="{CEC5BB38-90CB-4437-B83C-B29F1782B2F0}" destId="{D2AFABDD-EAB3-4FD0-AB6E-3EF4A37301E7}"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8B098E-9954-421D-8377-3762920DF14E}">
      <dsp:nvSpPr>
        <dsp:cNvPr id="0" name=""/>
        <dsp:cNvSpPr/>
      </dsp:nvSpPr>
      <dsp:spPr>
        <a:xfrm>
          <a:off x="0" y="238742"/>
          <a:ext cx="2060600" cy="637415"/>
        </a:xfrm>
        <a:prstGeom prst="roundRect">
          <a:avLst>
            <a:gd name="adj" fmla="val 10000"/>
          </a:avLst>
        </a:prstGeom>
        <a:solidFill>
          <a:srgbClr val="7CA07C">
            <a:alpha val="8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bg1"/>
              </a:solidFill>
              <a:latin typeface="Arial Black"/>
            </a:rPr>
            <a:t>CALPADS Intro</a:t>
          </a:r>
          <a:endParaRPr lang="en-US" sz="1800" kern="1200">
            <a:solidFill>
              <a:schemeClr val="bg1"/>
            </a:solidFill>
          </a:endParaRPr>
        </a:p>
      </dsp:txBody>
      <dsp:txXfrm>
        <a:off x="18669" y="257411"/>
        <a:ext cx="2023262" cy="600077"/>
      </dsp:txXfrm>
    </dsp:sp>
    <dsp:sp modelId="{590E7029-C9B2-481B-BA5A-2C3C0C1970E7}">
      <dsp:nvSpPr>
        <dsp:cNvPr id="0" name=""/>
        <dsp:cNvSpPr/>
      </dsp:nvSpPr>
      <dsp:spPr>
        <a:xfrm>
          <a:off x="206060" y="876158"/>
          <a:ext cx="205031" cy="527797"/>
        </a:xfrm>
        <a:custGeom>
          <a:avLst/>
          <a:gdLst/>
          <a:ahLst/>
          <a:cxnLst/>
          <a:rect l="0" t="0" r="0" b="0"/>
          <a:pathLst>
            <a:path>
              <a:moveTo>
                <a:pt x="0" y="0"/>
              </a:moveTo>
              <a:lnTo>
                <a:pt x="0" y="527797"/>
              </a:lnTo>
              <a:lnTo>
                <a:pt x="205031" y="52779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B4FA0D-A3EE-4B3C-ABD2-31ECDD2EEEF7}">
      <dsp:nvSpPr>
        <dsp:cNvPr id="0" name=""/>
        <dsp:cNvSpPr/>
      </dsp:nvSpPr>
      <dsp:spPr>
        <a:xfrm>
          <a:off x="411091" y="1087502"/>
          <a:ext cx="1672349" cy="632907"/>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rtl="0">
            <a:lnSpc>
              <a:spcPct val="90000"/>
            </a:lnSpc>
            <a:spcBef>
              <a:spcPct val="0"/>
            </a:spcBef>
            <a:spcAft>
              <a:spcPct val="35000"/>
            </a:spcAft>
            <a:buNone/>
          </a:pPr>
          <a:r>
            <a:rPr lang="en-US" altLang="en-US" sz="1300" b="1" kern="1200">
              <a:solidFill>
                <a:schemeClr val="tx1"/>
              </a:solidFill>
            </a:rPr>
            <a:t>Data Coordinator Orientation</a:t>
          </a:r>
          <a:endParaRPr lang="en-US" sz="1300" b="1" kern="1200">
            <a:solidFill>
              <a:schemeClr val="tx1"/>
            </a:solidFill>
          </a:endParaRPr>
        </a:p>
      </dsp:txBody>
      <dsp:txXfrm>
        <a:off x="429628" y="1106039"/>
        <a:ext cx="1635275" cy="595833"/>
      </dsp:txXfrm>
    </dsp:sp>
    <dsp:sp modelId="{2A107175-FE0D-48E9-B1E6-F78A8861E760}">
      <dsp:nvSpPr>
        <dsp:cNvPr id="0" name=""/>
        <dsp:cNvSpPr/>
      </dsp:nvSpPr>
      <dsp:spPr>
        <a:xfrm>
          <a:off x="2385949" y="236784"/>
          <a:ext cx="2016059" cy="6506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a:latin typeface="Arial Black"/>
            </a:rPr>
            <a:t>CALPADS</a:t>
          </a:r>
          <a:endParaRPr lang="en-US" sz="1800" kern="1200"/>
        </a:p>
      </dsp:txBody>
      <dsp:txXfrm>
        <a:off x="2405005" y="255840"/>
        <a:ext cx="1977947" cy="612498"/>
      </dsp:txXfrm>
    </dsp:sp>
    <dsp:sp modelId="{166A563D-EBF5-4B94-A19E-FD8C217212C0}">
      <dsp:nvSpPr>
        <dsp:cNvPr id="0" name=""/>
        <dsp:cNvSpPr/>
      </dsp:nvSpPr>
      <dsp:spPr>
        <a:xfrm>
          <a:off x="2587555" y="887394"/>
          <a:ext cx="201605" cy="487957"/>
        </a:xfrm>
        <a:custGeom>
          <a:avLst/>
          <a:gdLst/>
          <a:ahLst/>
          <a:cxnLst/>
          <a:rect l="0" t="0" r="0" b="0"/>
          <a:pathLst>
            <a:path>
              <a:moveTo>
                <a:pt x="0" y="0"/>
              </a:moveTo>
              <a:lnTo>
                <a:pt x="0" y="487957"/>
              </a:lnTo>
              <a:lnTo>
                <a:pt x="201605" y="48795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5171F7-ADAF-4E2D-A759-F7B2621B9EF7}">
      <dsp:nvSpPr>
        <dsp:cNvPr id="0" name=""/>
        <dsp:cNvSpPr/>
      </dsp:nvSpPr>
      <dsp:spPr>
        <a:xfrm>
          <a:off x="2789161" y="1050047"/>
          <a:ext cx="1672349" cy="65061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a:t>CALPADS Basics</a:t>
          </a:r>
        </a:p>
      </dsp:txBody>
      <dsp:txXfrm>
        <a:off x="2808217" y="1069103"/>
        <a:ext cx="1634237" cy="612498"/>
      </dsp:txXfrm>
    </dsp:sp>
    <dsp:sp modelId="{76FC1566-7BD6-408D-B551-8DE3303DCB94}">
      <dsp:nvSpPr>
        <dsp:cNvPr id="0" name=""/>
        <dsp:cNvSpPr/>
      </dsp:nvSpPr>
      <dsp:spPr>
        <a:xfrm>
          <a:off x="2587555" y="887394"/>
          <a:ext cx="201605" cy="1330833"/>
        </a:xfrm>
        <a:custGeom>
          <a:avLst/>
          <a:gdLst/>
          <a:ahLst/>
          <a:cxnLst/>
          <a:rect l="0" t="0" r="0" b="0"/>
          <a:pathLst>
            <a:path>
              <a:moveTo>
                <a:pt x="0" y="0"/>
              </a:moveTo>
              <a:lnTo>
                <a:pt x="0" y="1330833"/>
              </a:lnTo>
              <a:lnTo>
                <a:pt x="201605" y="133083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6ECB60-046F-4CF9-9B5E-F93F82D7EAFE}">
      <dsp:nvSpPr>
        <dsp:cNvPr id="0" name=""/>
        <dsp:cNvSpPr/>
      </dsp:nvSpPr>
      <dsp:spPr>
        <a:xfrm>
          <a:off x="2789161" y="1779635"/>
          <a:ext cx="1672349" cy="87718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a:t>Fall-1 Data Population (Student Profile)</a:t>
          </a:r>
        </a:p>
      </dsp:txBody>
      <dsp:txXfrm>
        <a:off x="2814853" y="1805327"/>
        <a:ext cx="1620965" cy="825801"/>
      </dsp:txXfrm>
    </dsp:sp>
    <dsp:sp modelId="{5F4FE63E-D045-4FE0-BED7-AC233FA05BC5}">
      <dsp:nvSpPr>
        <dsp:cNvPr id="0" name=""/>
        <dsp:cNvSpPr/>
      </dsp:nvSpPr>
      <dsp:spPr>
        <a:xfrm>
          <a:off x="2587555" y="887394"/>
          <a:ext cx="201605" cy="2370671"/>
        </a:xfrm>
        <a:custGeom>
          <a:avLst/>
          <a:gdLst/>
          <a:ahLst/>
          <a:cxnLst/>
          <a:rect l="0" t="0" r="0" b="0"/>
          <a:pathLst>
            <a:path>
              <a:moveTo>
                <a:pt x="0" y="0"/>
              </a:moveTo>
              <a:lnTo>
                <a:pt x="0" y="2370671"/>
              </a:lnTo>
              <a:lnTo>
                <a:pt x="201605" y="237067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27375E-E928-403A-9330-1B77E628E211}">
      <dsp:nvSpPr>
        <dsp:cNvPr id="0" name=""/>
        <dsp:cNvSpPr/>
      </dsp:nvSpPr>
      <dsp:spPr>
        <a:xfrm>
          <a:off x="2789161" y="2819473"/>
          <a:ext cx="1672349" cy="87718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a:t>Fall-2 Data Population</a:t>
          </a:r>
        </a:p>
      </dsp:txBody>
      <dsp:txXfrm>
        <a:off x="2814853" y="2845165"/>
        <a:ext cx="1620965" cy="825801"/>
      </dsp:txXfrm>
    </dsp:sp>
    <dsp:sp modelId="{9E6FFCEF-14C4-4F2A-8F10-F03942A96040}">
      <dsp:nvSpPr>
        <dsp:cNvPr id="0" name=""/>
        <dsp:cNvSpPr/>
      </dsp:nvSpPr>
      <dsp:spPr>
        <a:xfrm>
          <a:off x="2587555" y="887394"/>
          <a:ext cx="201605" cy="3436370"/>
        </a:xfrm>
        <a:custGeom>
          <a:avLst/>
          <a:gdLst/>
          <a:ahLst/>
          <a:cxnLst/>
          <a:rect l="0" t="0" r="0" b="0"/>
          <a:pathLst>
            <a:path>
              <a:moveTo>
                <a:pt x="0" y="0"/>
              </a:moveTo>
              <a:lnTo>
                <a:pt x="0" y="3436370"/>
              </a:lnTo>
              <a:lnTo>
                <a:pt x="201605" y="343637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3E360D-1A5B-4BBF-8F88-DBD5EAD88B5A}">
      <dsp:nvSpPr>
        <dsp:cNvPr id="0" name=""/>
        <dsp:cNvSpPr/>
      </dsp:nvSpPr>
      <dsp:spPr>
        <a:xfrm>
          <a:off x="2789161" y="3942986"/>
          <a:ext cx="1708971" cy="7615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a:t>EOY 1-4 Data Population</a:t>
          </a:r>
        </a:p>
      </dsp:txBody>
      <dsp:txXfrm>
        <a:off x="2811466" y="3965291"/>
        <a:ext cx="1664361" cy="716948"/>
      </dsp:txXfrm>
    </dsp:sp>
    <dsp:sp modelId="{D28F4D2B-4D8C-4E79-A3B1-345270D64899}">
      <dsp:nvSpPr>
        <dsp:cNvPr id="0" name=""/>
        <dsp:cNvSpPr/>
      </dsp:nvSpPr>
      <dsp:spPr>
        <a:xfrm>
          <a:off x="4727313" y="236784"/>
          <a:ext cx="1836217" cy="650610"/>
        </a:xfrm>
        <a:prstGeom prst="roundRect">
          <a:avLst>
            <a:gd name="adj" fmla="val 10000"/>
          </a:avLst>
        </a:prstGeom>
        <a:solidFill>
          <a:srgbClr val="3AA7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b="1" kern="1200">
              <a:latin typeface="Arial Black"/>
            </a:rPr>
            <a:t>Data Privacy</a:t>
          </a:r>
          <a:endParaRPr lang="en-US" sz="1800" b="1" kern="1200"/>
        </a:p>
      </dsp:txBody>
      <dsp:txXfrm>
        <a:off x="4746369" y="255840"/>
        <a:ext cx="1798105" cy="612498"/>
      </dsp:txXfrm>
    </dsp:sp>
    <dsp:sp modelId="{FEDE4DAC-20DE-4C50-BB04-8D8E833DE45A}">
      <dsp:nvSpPr>
        <dsp:cNvPr id="0" name=""/>
        <dsp:cNvSpPr/>
      </dsp:nvSpPr>
      <dsp:spPr>
        <a:xfrm>
          <a:off x="4910935" y="887394"/>
          <a:ext cx="156774" cy="499473"/>
        </a:xfrm>
        <a:custGeom>
          <a:avLst/>
          <a:gdLst/>
          <a:ahLst/>
          <a:cxnLst/>
          <a:rect l="0" t="0" r="0" b="0"/>
          <a:pathLst>
            <a:path>
              <a:moveTo>
                <a:pt x="0" y="0"/>
              </a:moveTo>
              <a:lnTo>
                <a:pt x="0" y="499473"/>
              </a:lnTo>
              <a:lnTo>
                <a:pt x="156774" y="49947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E72D59-44DF-4499-A3E3-53612817B1D7}">
      <dsp:nvSpPr>
        <dsp:cNvPr id="0" name=""/>
        <dsp:cNvSpPr/>
      </dsp:nvSpPr>
      <dsp:spPr>
        <a:xfrm>
          <a:off x="5067710" y="1065173"/>
          <a:ext cx="1696770" cy="643388"/>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rtl="0">
            <a:lnSpc>
              <a:spcPct val="90000"/>
            </a:lnSpc>
            <a:spcBef>
              <a:spcPct val="0"/>
            </a:spcBef>
            <a:spcAft>
              <a:spcPct val="35000"/>
            </a:spcAft>
            <a:buNone/>
          </a:pPr>
          <a:r>
            <a:rPr lang="en-US" sz="1300" b="0" kern="1200">
              <a:solidFill>
                <a:schemeClr val="tx1"/>
              </a:solidFill>
              <a:latin typeface="+mn-lt"/>
            </a:rPr>
            <a:t>LEA Admin </a:t>
          </a:r>
          <a:r>
            <a:rPr lang="en-US" sz="1300" b="0" kern="1200">
              <a:solidFill>
                <a:schemeClr val="tx1"/>
              </a:solidFill>
            </a:rPr>
            <a:t>Data Privacy</a:t>
          </a:r>
        </a:p>
      </dsp:txBody>
      <dsp:txXfrm>
        <a:off x="5086554" y="1084017"/>
        <a:ext cx="1659082" cy="605700"/>
      </dsp:txXfrm>
    </dsp:sp>
    <dsp:sp modelId="{41B5A6EE-3AC8-4175-8E14-AF465DEA0655}">
      <dsp:nvSpPr>
        <dsp:cNvPr id="0" name=""/>
        <dsp:cNvSpPr/>
      </dsp:nvSpPr>
      <dsp:spPr>
        <a:xfrm>
          <a:off x="4910935" y="887394"/>
          <a:ext cx="183621" cy="1293998"/>
        </a:xfrm>
        <a:custGeom>
          <a:avLst/>
          <a:gdLst/>
          <a:ahLst/>
          <a:cxnLst/>
          <a:rect l="0" t="0" r="0" b="0"/>
          <a:pathLst>
            <a:path>
              <a:moveTo>
                <a:pt x="0" y="0"/>
              </a:moveTo>
              <a:lnTo>
                <a:pt x="0" y="1293998"/>
              </a:lnTo>
              <a:lnTo>
                <a:pt x="183621" y="129399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617CDB-3AD3-4CAF-8477-85ACBFC3B571}">
      <dsp:nvSpPr>
        <dsp:cNvPr id="0" name=""/>
        <dsp:cNvSpPr/>
      </dsp:nvSpPr>
      <dsp:spPr>
        <a:xfrm>
          <a:off x="5094557" y="1856088"/>
          <a:ext cx="1701486" cy="65061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rtl="0">
            <a:lnSpc>
              <a:spcPct val="90000"/>
            </a:lnSpc>
            <a:spcBef>
              <a:spcPct val="0"/>
            </a:spcBef>
            <a:spcAft>
              <a:spcPct val="35000"/>
            </a:spcAft>
            <a:buNone/>
          </a:pPr>
          <a:r>
            <a:rPr lang="en-US" sz="1300" kern="1200">
              <a:solidFill>
                <a:prstClr val="black">
                  <a:hueOff val="0"/>
                  <a:satOff val="0"/>
                  <a:lumOff val="0"/>
                  <a:alphaOff val="0"/>
                </a:prstClr>
              </a:solidFill>
              <a:latin typeface="Tahoma"/>
              <a:ea typeface="+mn-ea"/>
              <a:cs typeface="+mn-cs"/>
            </a:rPr>
            <a:t>SELPA Data Privacy</a:t>
          </a:r>
        </a:p>
      </dsp:txBody>
      <dsp:txXfrm>
        <a:off x="5113613" y="1875144"/>
        <a:ext cx="1663374" cy="612498"/>
      </dsp:txXfrm>
    </dsp:sp>
    <dsp:sp modelId="{5FE69C41-8302-4ED9-B1A7-D79F37FF95A6}">
      <dsp:nvSpPr>
        <dsp:cNvPr id="0" name=""/>
        <dsp:cNvSpPr/>
      </dsp:nvSpPr>
      <dsp:spPr>
        <a:xfrm>
          <a:off x="6888836" y="236784"/>
          <a:ext cx="2077229" cy="650610"/>
        </a:xfrm>
        <a:prstGeom prst="roundRect">
          <a:avLst>
            <a:gd name="adj" fmla="val 10000"/>
          </a:avLst>
        </a:prstGeom>
        <a:solidFill>
          <a:srgbClr val="1777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a:t>Data Collections</a:t>
          </a:r>
        </a:p>
      </dsp:txBody>
      <dsp:txXfrm>
        <a:off x="6907892" y="255840"/>
        <a:ext cx="2039117" cy="612498"/>
      </dsp:txXfrm>
    </dsp:sp>
    <dsp:sp modelId="{28202B14-6AC1-4BB3-9DAE-4338390CA4B2}">
      <dsp:nvSpPr>
        <dsp:cNvPr id="0" name=""/>
        <dsp:cNvSpPr/>
      </dsp:nvSpPr>
      <dsp:spPr>
        <a:xfrm>
          <a:off x="7096559" y="887394"/>
          <a:ext cx="207722" cy="640148"/>
        </a:xfrm>
        <a:custGeom>
          <a:avLst/>
          <a:gdLst/>
          <a:ahLst/>
          <a:cxnLst/>
          <a:rect l="0" t="0" r="0" b="0"/>
          <a:pathLst>
            <a:path>
              <a:moveTo>
                <a:pt x="0" y="0"/>
              </a:moveTo>
              <a:lnTo>
                <a:pt x="0" y="640148"/>
              </a:lnTo>
              <a:lnTo>
                <a:pt x="207722" y="6401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7A57CC-CC10-4EA0-A543-C71B877A1F73}">
      <dsp:nvSpPr>
        <dsp:cNvPr id="0" name=""/>
        <dsp:cNvSpPr/>
      </dsp:nvSpPr>
      <dsp:spPr>
        <a:xfrm>
          <a:off x="7304282" y="1050047"/>
          <a:ext cx="1661783" cy="954991"/>
        </a:xfrm>
        <a:prstGeom prst="roundRect">
          <a:avLst>
            <a:gd name="adj" fmla="val 10000"/>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t" anchorCtr="0">
          <a:noAutofit/>
        </a:bodyPr>
        <a:lstStyle/>
        <a:p>
          <a:pPr marL="0" lvl="0" indent="0" algn="ctr" defTabSz="577850">
            <a:lnSpc>
              <a:spcPct val="90000"/>
            </a:lnSpc>
            <a:spcBef>
              <a:spcPct val="0"/>
            </a:spcBef>
            <a:spcAft>
              <a:spcPct val="35000"/>
            </a:spcAft>
            <a:buNone/>
          </a:pPr>
          <a:r>
            <a:rPr lang="en-US" sz="1300" kern="1200" dirty="0"/>
            <a:t>Fall 1</a:t>
          </a:r>
        </a:p>
        <a:p>
          <a:pPr marL="114300" lvl="1" indent="-114300" algn="ctr" defTabSz="577850">
            <a:lnSpc>
              <a:spcPct val="90000"/>
            </a:lnSpc>
            <a:spcBef>
              <a:spcPct val="0"/>
            </a:spcBef>
            <a:spcAft>
              <a:spcPct val="15000"/>
            </a:spcAft>
            <a:buChar char="•"/>
          </a:pPr>
          <a:r>
            <a:rPr lang="en-US" sz="1300" kern="1200"/>
            <a:t>Reporting and Certification</a:t>
          </a:r>
        </a:p>
        <a:p>
          <a:pPr marL="114300" lvl="1" indent="-114300" algn="ctr" defTabSz="577850">
            <a:lnSpc>
              <a:spcPct val="90000"/>
            </a:lnSpc>
            <a:spcBef>
              <a:spcPct val="0"/>
            </a:spcBef>
            <a:spcAft>
              <a:spcPct val="15000"/>
            </a:spcAft>
            <a:buChar char="•"/>
          </a:pPr>
          <a:r>
            <a:rPr lang="en-US" sz="1300" kern="1200" dirty="0">
              <a:solidFill>
                <a:schemeClr val="tx1"/>
              </a:solidFill>
            </a:rPr>
            <a:t>Advanced</a:t>
          </a:r>
        </a:p>
      </dsp:txBody>
      <dsp:txXfrm>
        <a:off x="7332253" y="1078018"/>
        <a:ext cx="1605841" cy="899049"/>
      </dsp:txXfrm>
    </dsp:sp>
    <dsp:sp modelId="{A7778865-4877-4310-A7B6-119D0E6097AB}">
      <dsp:nvSpPr>
        <dsp:cNvPr id="0" name=""/>
        <dsp:cNvSpPr/>
      </dsp:nvSpPr>
      <dsp:spPr>
        <a:xfrm>
          <a:off x="7096559" y="887394"/>
          <a:ext cx="207722" cy="1875540"/>
        </a:xfrm>
        <a:custGeom>
          <a:avLst/>
          <a:gdLst/>
          <a:ahLst/>
          <a:cxnLst/>
          <a:rect l="0" t="0" r="0" b="0"/>
          <a:pathLst>
            <a:path>
              <a:moveTo>
                <a:pt x="0" y="0"/>
              </a:moveTo>
              <a:lnTo>
                <a:pt x="0" y="1875540"/>
              </a:lnTo>
              <a:lnTo>
                <a:pt x="207722" y="18755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22A464-22B9-4142-AE2E-0C8E5A622196}">
      <dsp:nvSpPr>
        <dsp:cNvPr id="0" name=""/>
        <dsp:cNvSpPr/>
      </dsp:nvSpPr>
      <dsp:spPr>
        <a:xfrm>
          <a:off x="7304282" y="2167691"/>
          <a:ext cx="1661783" cy="1190486"/>
        </a:xfrm>
        <a:prstGeom prst="roundRect">
          <a:avLst>
            <a:gd name="adj" fmla="val 10000"/>
          </a:avLst>
        </a:prstGeom>
        <a:solidFill>
          <a:schemeClr val="lt1">
            <a:alpha val="90000"/>
            <a:hueOff val="0"/>
            <a:satOff val="0"/>
            <a:lumOff val="0"/>
            <a:alphaOff val="0"/>
          </a:schemeClr>
        </a:solidFill>
        <a:ln w="12700" cap="flat" cmpd="sng" algn="ctr">
          <a:solidFill>
            <a:srgbClr val="FF745F"/>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t" anchorCtr="0">
          <a:noAutofit/>
        </a:bodyPr>
        <a:lstStyle/>
        <a:p>
          <a:pPr marL="0" lvl="0" indent="0" algn="ctr" defTabSz="577850">
            <a:lnSpc>
              <a:spcPct val="90000"/>
            </a:lnSpc>
            <a:spcBef>
              <a:spcPct val="0"/>
            </a:spcBef>
            <a:spcAft>
              <a:spcPct val="35000"/>
            </a:spcAft>
            <a:buNone/>
          </a:pPr>
          <a:r>
            <a:rPr lang="en-US" sz="1300" kern="1200"/>
            <a:t>Fall 2</a:t>
          </a:r>
        </a:p>
        <a:p>
          <a:pPr marL="114300" lvl="1" indent="-114300" algn="ctr" defTabSz="577850">
            <a:lnSpc>
              <a:spcPct val="90000"/>
            </a:lnSpc>
            <a:spcBef>
              <a:spcPct val="0"/>
            </a:spcBef>
            <a:spcAft>
              <a:spcPct val="15000"/>
            </a:spcAft>
            <a:buChar char="•"/>
          </a:pPr>
          <a:r>
            <a:rPr lang="en-US" sz="1300" kern="1200" dirty="0"/>
            <a:t>Reporting and Certification</a:t>
          </a:r>
        </a:p>
        <a:p>
          <a:pPr marL="114300" lvl="1" indent="-114300" algn="ctr" defTabSz="577850">
            <a:lnSpc>
              <a:spcPct val="90000"/>
            </a:lnSpc>
            <a:spcBef>
              <a:spcPct val="0"/>
            </a:spcBef>
            <a:spcAft>
              <a:spcPct val="15000"/>
            </a:spcAft>
            <a:buChar char="•"/>
          </a:pPr>
          <a:r>
            <a:rPr lang="en-US" sz="1300" kern="1200" dirty="0">
              <a:solidFill>
                <a:srgbClr val="FF735D"/>
              </a:solidFill>
            </a:rPr>
            <a:t>Advanced</a:t>
          </a:r>
        </a:p>
      </dsp:txBody>
      <dsp:txXfrm>
        <a:off x="7339150" y="2202559"/>
        <a:ext cx="1592047" cy="1120750"/>
      </dsp:txXfrm>
    </dsp:sp>
    <dsp:sp modelId="{DF13BE71-12D8-4C6D-98B0-E887EFA96535}">
      <dsp:nvSpPr>
        <dsp:cNvPr id="0" name=""/>
        <dsp:cNvSpPr/>
      </dsp:nvSpPr>
      <dsp:spPr>
        <a:xfrm>
          <a:off x="7096559" y="887394"/>
          <a:ext cx="207722" cy="3394422"/>
        </a:xfrm>
        <a:custGeom>
          <a:avLst/>
          <a:gdLst/>
          <a:ahLst/>
          <a:cxnLst/>
          <a:rect l="0" t="0" r="0" b="0"/>
          <a:pathLst>
            <a:path>
              <a:moveTo>
                <a:pt x="0" y="0"/>
              </a:moveTo>
              <a:lnTo>
                <a:pt x="0" y="3394422"/>
              </a:lnTo>
              <a:lnTo>
                <a:pt x="207722" y="33944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BCA7FD-4696-404B-8581-2010A10D6EAD}">
      <dsp:nvSpPr>
        <dsp:cNvPr id="0" name=""/>
        <dsp:cNvSpPr/>
      </dsp:nvSpPr>
      <dsp:spPr>
        <a:xfrm>
          <a:off x="7304282" y="3520831"/>
          <a:ext cx="1661783" cy="152197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t" anchorCtr="0">
          <a:noAutofit/>
        </a:bodyPr>
        <a:lstStyle/>
        <a:p>
          <a:pPr marL="0" lvl="0" indent="0" algn="ctr" defTabSz="577850">
            <a:lnSpc>
              <a:spcPct val="90000"/>
            </a:lnSpc>
            <a:spcBef>
              <a:spcPct val="0"/>
            </a:spcBef>
            <a:spcAft>
              <a:spcPct val="35000"/>
            </a:spcAft>
            <a:buNone/>
          </a:pPr>
          <a:r>
            <a:rPr lang="en-US" sz="1300" kern="1200"/>
            <a:t>EOY</a:t>
          </a:r>
        </a:p>
        <a:p>
          <a:pPr marL="114300" lvl="1" indent="-114300" algn="ctr" defTabSz="577850">
            <a:lnSpc>
              <a:spcPct val="90000"/>
            </a:lnSpc>
            <a:spcBef>
              <a:spcPct val="0"/>
            </a:spcBef>
            <a:spcAft>
              <a:spcPct val="15000"/>
            </a:spcAft>
            <a:buChar char="•"/>
          </a:pPr>
          <a:r>
            <a:rPr lang="en-US" sz="1300" kern="1200"/>
            <a:t>EOY 2 &amp; 3 Reporting and Certification</a:t>
          </a:r>
        </a:p>
        <a:p>
          <a:pPr marL="114300" lvl="1" indent="-114300" algn="ctr" defTabSz="577850">
            <a:lnSpc>
              <a:spcPct val="90000"/>
            </a:lnSpc>
            <a:spcBef>
              <a:spcPct val="0"/>
            </a:spcBef>
            <a:spcAft>
              <a:spcPct val="15000"/>
            </a:spcAft>
            <a:buChar char="•"/>
          </a:pPr>
          <a:r>
            <a:rPr lang="en-US" sz="1300" kern="1200"/>
            <a:t>EOY 1 Reporting and Certification</a:t>
          </a:r>
        </a:p>
        <a:p>
          <a:pPr marL="114300" lvl="1" indent="-114300" algn="ctr" defTabSz="577850">
            <a:lnSpc>
              <a:spcPct val="90000"/>
            </a:lnSpc>
            <a:spcBef>
              <a:spcPct val="0"/>
            </a:spcBef>
            <a:spcAft>
              <a:spcPct val="15000"/>
            </a:spcAft>
            <a:buChar char="•"/>
          </a:pPr>
          <a:r>
            <a:rPr lang="en-US" sz="1300" kern="1200"/>
            <a:t>EOY Advanced</a:t>
          </a:r>
        </a:p>
      </dsp:txBody>
      <dsp:txXfrm>
        <a:off x="7348859" y="3565408"/>
        <a:ext cx="1572629" cy="1432818"/>
      </dsp:txXfrm>
    </dsp:sp>
    <dsp:sp modelId="{BA2FC38C-5A59-41BB-B2FE-C9C8C019FE92}">
      <dsp:nvSpPr>
        <dsp:cNvPr id="0" name=""/>
        <dsp:cNvSpPr/>
      </dsp:nvSpPr>
      <dsp:spPr>
        <a:xfrm>
          <a:off x="9291371" y="236784"/>
          <a:ext cx="1780095" cy="650610"/>
        </a:xfrm>
        <a:prstGeom prst="roundRect">
          <a:avLst>
            <a:gd name="adj" fmla="val 10000"/>
          </a:avLst>
        </a:prstGeom>
        <a:solidFill>
          <a:srgbClr val="00898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a:t>Advanced</a:t>
          </a:r>
        </a:p>
      </dsp:txBody>
      <dsp:txXfrm>
        <a:off x="9310427" y="255840"/>
        <a:ext cx="1741983" cy="612498"/>
      </dsp:txXfrm>
    </dsp:sp>
    <dsp:sp modelId="{BA3C272B-145C-4833-A8A5-4153CCFEF045}">
      <dsp:nvSpPr>
        <dsp:cNvPr id="0" name=""/>
        <dsp:cNvSpPr/>
      </dsp:nvSpPr>
      <dsp:spPr>
        <a:xfrm>
          <a:off x="9469380" y="887394"/>
          <a:ext cx="178009" cy="487957"/>
        </a:xfrm>
        <a:custGeom>
          <a:avLst/>
          <a:gdLst/>
          <a:ahLst/>
          <a:cxnLst/>
          <a:rect l="0" t="0" r="0" b="0"/>
          <a:pathLst>
            <a:path>
              <a:moveTo>
                <a:pt x="0" y="0"/>
              </a:moveTo>
              <a:lnTo>
                <a:pt x="0" y="487957"/>
              </a:lnTo>
              <a:lnTo>
                <a:pt x="178009" y="48795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815452-5C52-4C45-BACC-4A23F47BF82F}">
      <dsp:nvSpPr>
        <dsp:cNvPr id="0" name=""/>
        <dsp:cNvSpPr/>
      </dsp:nvSpPr>
      <dsp:spPr>
        <a:xfrm>
          <a:off x="9647390" y="1050047"/>
          <a:ext cx="1692565" cy="65061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a:t>Guide to CALPADS Documentation</a:t>
          </a:r>
        </a:p>
      </dsp:txBody>
      <dsp:txXfrm>
        <a:off x="9666446" y="1069103"/>
        <a:ext cx="1654453" cy="612498"/>
      </dsp:txXfrm>
    </dsp:sp>
    <dsp:sp modelId="{F8CBB1BE-349E-4466-BC3E-29C3A0C28C59}">
      <dsp:nvSpPr>
        <dsp:cNvPr id="0" name=""/>
        <dsp:cNvSpPr/>
      </dsp:nvSpPr>
      <dsp:spPr>
        <a:xfrm>
          <a:off x="9469380" y="887394"/>
          <a:ext cx="178009" cy="1301220"/>
        </a:xfrm>
        <a:custGeom>
          <a:avLst/>
          <a:gdLst/>
          <a:ahLst/>
          <a:cxnLst/>
          <a:rect l="0" t="0" r="0" b="0"/>
          <a:pathLst>
            <a:path>
              <a:moveTo>
                <a:pt x="0" y="0"/>
              </a:moveTo>
              <a:lnTo>
                <a:pt x="0" y="1301220"/>
              </a:lnTo>
              <a:lnTo>
                <a:pt x="178009" y="13012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4001A7-1BFD-46B7-A705-E8954BE5D1B0}">
      <dsp:nvSpPr>
        <dsp:cNvPr id="0" name=""/>
        <dsp:cNvSpPr/>
      </dsp:nvSpPr>
      <dsp:spPr>
        <a:xfrm>
          <a:off x="9647390" y="1863310"/>
          <a:ext cx="1692565" cy="65061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a:t>Guide to Troubleshooting CALPADS Errors</a:t>
          </a:r>
        </a:p>
      </dsp:txBody>
      <dsp:txXfrm>
        <a:off x="9666446" y="1882366"/>
        <a:ext cx="1654453" cy="6124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1E9E20-4C26-4086-AF56-D2C3A75C93A7}">
      <dsp:nvSpPr>
        <dsp:cNvPr id="0" name=""/>
        <dsp:cNvSpPr/>
      </dsp:nvSpPr>
      <dsp:spPr>
        <a:xfrm>
          <a:off x="1748064" y="2975"/>
          <a:ext cx="3342605" cy="200556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t>Staff Demographic File</a:t>
          </a:r>
        </a:p>
      </dsp:txBody>
      <dsp:txXfrm>
        <a:off x="1748064" y="2975"/>
        <a:ext cx="3342605" cy="2005563"/>
      </dsp:txXfrm>
    </dsp:sp>
    <dsp:sp modelId="{C3D85B37-00E4-4A01-9714-7B1DD76F71A2}">
      <dsp:nvSpPr>
        <dsp:cNvPr id="0" name=""/>
        <dsp:cNvSpPr/>
      </dsp:nvSpPr>
      <dsp:spPr>
        <a:xfrm>
          <a:off x="5424930" y="2975"/>
          <a:ext cx="3342605" cy="200556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t>Staff Assignment File</a:t>
          </a:r>
        </a:p>
      </dsp:txBody>
      <dsp:txXfrm>
        <a:off x="5424930" y="2975"/>
        <a:ext cx="3342605" cy="2005563"/>
      </dsp:txXfrm>
    </dsp:sp>
    <dsp:sp modelId="{D05257B6-9F84-485D-85C4-6104F563F9DA}">
      <dsp:nvSpPr>
        <dsp:cNvPr id="0" name=""/>
        <dsp:cNvSpPr/>
      </dsp:nvSpPr>
      <dsp:spPr>
        <a:xfrm>
          <a:off x="1748064" y="2342799"/>
          <a:ext cx="3342605" cy="200556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t>Course Section Enrollments</a:t>
          </a:r>
        </a:p>
      </dsp:txBody>
      <dsp:txXfrm>
        <a:off x="1748064" y="2342799"/>
        <a:ext cx="3342605" cy="2005563"/>
      </dsp:txXfrm>
    </dsp:sp>
    <dsp:sp modelId="{7D9669CE-5914-4DF0-BCCB-C8EFAA69942B}">
      <dsp:nvSpPr>
        <dsp:cNvPr id="0" name=""/>
        <dsp:cNvSpPr/>
      </dsp:nvSpPr>
      <dsp:spPr>
        <a:xfrm>
          <a:off x="5424930" y="2342799"/>
          <a:ext cx="3342605" cy="200556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Student Course Section Enrollments</a:t>
          </a:r>
        </a:p>
      </dsp:txBody>
      <dsp:txXfrm>
        <a:off x="5424930" y="2342799"/>
        <a:ext cx="3342605" cy="20055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7D7D6D-7145-4965-A004-D60DDACE7ADD}">
      <dsp:nvSpPr>
        <dsp:cNvPr id="0" name=""/>
        <dsp:cNvSpPr/>
      </dsp:nvSpPr>
      <dsp:spPr>
        <a:xfrm>
          <a:off x="0" y="501300"/>
          <a:ext cx="9296400" cy="2066400"/>
        </a:xfrm>
        <a:prstGeom prst="rect">
          <a:avLst/>
        </a:prstGeom>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1504" tIns="666496" rIns="721504"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Audit CALPADS accounts (</a:t>
          </a:r>
          <a:r>
            <a:rPr lang="en-US" sz="2000" kern="1200" dirty="0">
              <a:solidFill>
                <a:srgbClr val="FF735D"/>
              </a:solidFill>
            </a:rPr>
            <a:t>add PSTS roles</a:t>
          </a:r>
          <a:r>
            <a:rPr lang="en-US" sz="2000" kern="1200" dirty="0"/>
            <a:t>)</a:t>
          </a:r>
        </a:p>
        <a:p>
          <a:pPr marL="228600" lvl="1" indent="-228600" algn="l" defTabSz="889000">
            <a:lnSpc>
              <a:spcPct val="90000"/>
            </a:lnSpc>
            <a:spcBef>
              <a:spcPct val="0"/>
            </a:spcBef>
            <a:spcAft>
              <a:spcPct val="15000"/>
            </a:spcAft>
            <a:buChar char="•"/>
          </a:pPr>
          <a:r>
            <a:rPr lang="en-US" sz="2000" kern="1200" dirty="0"/>
            <a:t>Identify roles and responsibilities</a:t>
          </a:r>
        </a:p>
        <a:p>
          <a:pPr marL="228600" lvl="1" indent="-228600" algn="l" defTabSz="889000">
            <a:lnSpc>
              <a:spcPct val="90000"/>
            </a:lnSpc>
            <a:spcBef>
              <a:spcPct val="0"/>
            </a:spcBef>
            <a:spcAft>
              <a:spcPct val="15000"/>
            </a:spcAft>
            <a:buChar char="•"/>
          </a:pPr>
          <a:r>
            <a:rPr lang="en-US" sz="2000" kern="1200" dirty="0"/>
            <a:t>Establish target dates for submissions and reviews                           </a:t>
          </a:r>
        </a:p>
        <a:p>
          <a:pPr marL="228600" lvl="1" indent="-228600" algn="l" defTabSz="889000">
            <a:lnSpc>
              <a:spcPct val="90000"/>
            </a:lnSpc>
            <a:spcBef>
              <a:spcPct val="0"/>
            </a:spcBef>
            <a:spcAft>
              <a:spcPct val="15000"/>
            </a:spcAft>
            <a:buChar char="•"/>
          </a:pPr>
          <a:r>
            <a:rPr lang="en-US" sz="2000" kern="1200" dirty="0"/>
            <a:t>Review upcoming Fall 2 changes</a:t>
          </a:r>
        </a:p>
      </dsp:txBody>
      <dsp:txXfrm>
        <a:off x="0" y="501300"/>
        <a:ext cx="9296400" cy="2066400"/>
      </dsp:txXfrm>
    </dsp:sp>
    <dsp:sp modelId="{4B89BF4A-6712-4AE4-970D-210F45A34A12}">
      <dsp:nvSpPr>
        <dsp:cNvPr id="0" name=""/>
        <dsp:cNvSpPr/>
      </dsp:nvSpPr>
      <dsp:spPr>
        <a:xfrm>
          <a:off x="457201" y="0"/>
          <a:ext cx="6507480" cy="944640"/>
        </a:xfrm>
        <a:prstGeom prst="roundRect">
          <a:avLst/>
        </a:prstGeom>
        <a:solidFill>
          <a:schemeClr val="accent2"/>
        </a:solidFill>
        <a:ln w="1270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45967" tIns="0" rIns="245967" bIns="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CALPADS Activities</a:t>
          </a:r>
        </a:p>
      </dsp:txBody>
      <dsp:txXfrm>
        <a:off x="503315" y="46114"/>
        <a:ext cx="6415252" cy="852412"/>
      </dsp:txXfrm>
    </dsp:sp>
    <dsp:sp modelId="{DB329360-FA56-4C96-8D0B-FB4FB1EB3564}">
      <dsp:nvSpPr>
        <dsp:cNvPr id="0" name=""/>
        <dsp:cNvSpPr/>
      </dsp:nvSpPr>
      <dsp:spPr>
        <a:xfrm>
          <a:off x="0" y="3241800"/>
          <a:ext cx="9296400" cy="2016000"/>
        </a:xfrm>
        <a:prstGeom prst="rect">
          <a:avLst/>
        </a:prstGeom>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1504" tIns="666496" rIns="721504"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Check with vendor for updates (</a:t>
          </a:r>
          <a:r>
            <a:rPr lang="en-US" sz="2000" kern="1200" dirty="0">
              <a:solidFill>
                <a:srgbClr val="FF735D"/>
              </a:solidFill>
            </a:rPr>
            <a:t>new PSTS file type and updated CRSE layout</a:t>
          </a:r>
          <a:r>
            <a:rPr lang="en-US" sz="2000" kern="1200" dirty="0"/>
            <a:t>)</a:t>
          </a:r>
        </a:p>
        <a:p>
          <a:pPr marL="228600" lvl="1" indent="-228600" algn="l" defTabSz="889000">
            <a:lnSpc>
              <a:spcPct val="90000"/>
            </a:lnSpc>
            <a:spcBef>
              <a:spcPct val="0"/>
            </a:spcBef>
            <a:spcAft>
              <a:spcPct val="15000"/>
            </a:spcAft>
            <a:buChar char="•"/>
          </a:pPr>
          <a:r>
            <a:rPr lang="en-US" sz="2000" kern="1200" dirty="0"/>
            <a:t>Verify sites and district on same SIS version</a:t>
          </a:r>
        </a:p>
        <a:p>
          <a:pPr marL="228600" lvl="1" indent="-228600" algn="l" defTabSz="889000">
            <a:lnSpc>
              <a:spcPct val="90000"/>
            </a:lnSpc>
            <a:spcBef>
              <a:spcPct val="0"/>
            </a:spcBef>
            <a:spcAft>
              <a:spcPct val="15000"/>
            </a:spcAft>
            <a:buChar char="•"/>
          </a:pPr>
          <a:r>
            <a:rPr lang="en-US" sz="2000" kern="1200" dirty="0"/>
            <a:t>Audit SIS records to ensure required data are populated</a:t>
          </a:r>
        </a:p>
      </dsp:txBody>
      <dsp:txXfrm>
        <a:off x="0" y="3241800"/>
        <a:ext cx="9296400" cy="2016000"/>
      </dsp:txXfrm>
    </dsp:sp>
    <dsp:sp modelId="{6AA1FBC6-92E1-40A8-AA18-FA89CD527A5E}">
      <dsp:nvSpPr>
        <dsp:cNvPr id="0" name=""/>
        <dsp:cNvSpPr/>
      </dsp:nvSpPr>
      <dsp:spPr>
        <a:xfrm>
          <a:off x="457201" y="2728077"/>
          <a:ext cx="6507480" cy="944640"/>
        </a:xfrm>
        <a:prstGeom prst="roundRect">
          <a:avLst/>
        </a:prstGeom>
        <a:solidFill>
          <a:schemeClr val="accent2"/>
        </a:solidFill>
        <a:ln w="1270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45967" tIns="0" rIns="245967" bIns="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Local student information system (SIS) Activities</a:t>
          </a:r>
        </a:p>
      </dsp:txBody>
      <dsp:txXfrm>
        <a:off x="503315" y="2774191"/>
        <a:ext cx="6415252" cy="8524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D8AD71-B920-4912-B825-24FFE22B176F}">
      <dsp:nvSpPr>
        <dsp:cNvPr id="0" name=""/>
        <dsp:cNvSpPr/>
      </dsp:nvSpPr>
      <dsp:spPr>
        <a:xfrm>
          <a:off x="1121679" y="403928"/>
          <a:ext cx="4241314" cy="4241314"/>
        </a:xfrm>
        <a:prstGeom prst="pie">
          <a:avLst>
            <a:gd name="adj1" fmla="val 16200000"/>
            <a:gd name="adj2" fmla="val 0"/>
          </a:avLst>
        </a:prstGeom>
        <a:solidFill>
          <a:srgbClr val="FF7C80"/>
        </a:solidFill>
        <a:ln w="12700" cap="flat" cmpd="sng" algn="ctr">
          <a:solidFill>
            <a:schemeClr val="lt1">
              <a:hueOff val="0"/>
              <a:satOff val="0"/>
              <a:lumOff val="0"/>
              <a:alphaOff val="0"/>
            </a:schemeClr>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bg2"/>
              </a:solidFill>
            </a:rPr>
            <a:t>CRSE</a:t>
          </a:r>
          <a:r>
            <a:rPr lang="en-US" sz="1900" kern="1200" dirty="0"/>
            <a:t> Education service code </a:t>
          </a:r>
        </a:p>
      </dsp:txBody>
      <dsp:txXfrm>
        <a:off x="3290809" y="1188571"/>
        <a:ext cx="1565247" cy="1262296"/>
      </dsp:txXfrm>
    </dsp:sp>
    <dsp:sp modelId="{F7AFEC18-F7C7-433D-9911-B2B03FFF6737}">
      <dsp:nvSpPr>
        <dsp:cNvPr id="0" name=""/>
        <dsp:cNvSpPr/>
      </dsp:nvSpPr>
      <dsp:spPr>
        <a:xfrm>
          <a:off x="1045790" y="493305"/>
          <a:ext cx="4241314" cy="4241314"/>
        </a:xfrm>
        <a:prstGeom prst="pie">
          <a:avLst>
            <a:gd name="adj1" fmla="val 0"/>
            <a:gd name="adj2" fmla="val 54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a:t>SCSE</a:t>
          </a:r>
          <a:r>
            <a:rPr lang="en-US" sz="1900" kern="1200"/>
            <a:t> Student Course Enrollment </a:t>
          </a:r>
        </a:p>
      </dsp:txBody>
      <dsp:txXfrm>
        <a:off x="3242185" y="2689700"/>
        <a:ext cx="1565247" cy="1262296"/>
      </dsp:txXfrm>
    </dsp:sp>
    <dsp:sp modelId="{C87D1988-3392-4710-A16C-F1C2FDE6D7B1}">
      <dsp:nvSpPr>
        <dsp:cNvPr id="0" name=""/>
        <dsp:cNvSpPr/>
      </dsp:nvSpPr>
      <dsp:spPr>
        <a:xfrm>
          <a:off x="1045790" y="493305"/>
          <a:ext cx="4241314" cy="4241314"/>
        </a:xfrm>
        <a:prstGeom prst="pie">
          <a:avLst>
            <a:gd name="adj1" fmla="val 5400000"/>
            <a:gd name="adj2" fmla="val 10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a:t>SELA</a:t>
          </a:r>
          <a:r>
            <a:rPr lang="en-US" sz="1900" kern="1200"/>
            <a:t> </a:t>
          </a:r>
        </a:p>
        <a:p>
          <a:pPr marL="0" lvl="0" indent="0" algn="ctr" defTabSz="844550">
            <a:lnSpc>
              <a:spcPct val="90000"/>
            </a:lnSpc>
            <a:spcBef>
              <a:spcPct val="0"/>
            </a:spcBef>
            <a:spcAft>
              <a:spcPct val="35000"/>
            </a:spcAft>
            <a:buNone/>
          </a:pPr>
          <a:r>
            <a:rPr lang="en-US" sz="1900" kern="1200"/>
            <a:t>EL Record</a:t>
          </a:r>
        </a:p>
      </dsp:txBody>
      <dsp:txXfrm>
        <a:off x="1525463" y="2689700"/>
        <a:ext cx="1565247" cy="1262296"/>
      </dsp:txXfrm>
    </dsp:sp>
    <dsp:sp modelId="{71CA3A42-5597-4F14-AAAD-AC0A3D8A3020}">
      <dsp:nvSpPr>
        <dsp:cNvPr id="0" name=""/>
        <dsp:cNvSpPr/>
      </dsp:nvSpPr>
      <dsp:spPr>
        <a:xfrm>
          <a:off x="1045790" y="493305"/>
          <a:ext cx="4241314" cy="4241314"/>
        </a:xfrm>
        <a:prstGeom prst="pie">
          <a:avLst>
            <a:gd name="adj1" fmla="val 108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SPRG</a:t>
          </a:r>
          <a:r>
            <a:rPr lang="en-US" sz="1900" kern="1200" dirty="0"/>
            <a:t> Language Instructional Program (LIP) </a:t>
          </a:r>
        </a:p>
      </dsp:txBody>
      <dsp:txXfrm>
        <a:off x="1525463" y="1275928"/>
        <a:ext cx="1565247" cy="12622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526E24-0379-4F3E-9BB6-89F1F22A8A79}">
      <dsp:nvSpPr>
        <dsp:cNvPr id="0" name=""/>
        <dsp:cNvSpPr/>
      </dsp:nvSpPr>
      <dsp:spPr>
        <a:xfrm>
          <a:off x="972108" y="805467"/>
          <a:ext cx="1142859" cy="11428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8FBD5B-3789-4025-9BA0-0745D69FAA7E}">
      <dsp:nvSpPr>
        <dsp:cNvPr id="0" name=""/>
        <dsp:cNvSpPr/>
      </dsp:nvSpPr>
      <dsp:spPr>
        <a:xfrm>
          <a:off x="6975" y="2036447"/>
          <a:ext cx="3265312" cy="48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100000"/>
            </a:lnSpc>
            <a:spcBef>
              <a:spcPct val="0"/>
            </a:spcBef>
            <a:spcAft>
              <a:spcPct val="35000"/>
            </a:spcAft>
            <a:buNone/>
            <a:defRPr b="1"/>
          </a:pPr>
          <a:r>
            <a:rPr lang="fr-FR" sz="1500" kern="1200" dirty="0">
              <a:solidFill>
                <a:srgbClr val="FF735E"/>
              </a:solidFill>
            </a:rPr>
            <a:t>Education Program Participation Type Code</a:t>
          </a:r>
          <a:endParaRPr lang="en-US" sz="1500" kern="1200" dirty="0">
            <a:solidFill>
              <a:srgbClr val="FF735E"/>
            </a:solidFill>
          </a:endParaRPr>
        </a:p>
      </dsp:txBody>
      <dsp:txXfrm>
        <a:off x="6975" y="2036447"/>
        <a:ext cx="3265312" cy="489796"/>
      </dsp:txXfrm>
    </dsp:sp>
    <dsp:sp modelId="{A286C0AE-8BE7-4BA4-9892-B231C412378D}">
      <dsp:nvSpPr>
        <dsp:cNvPr id="0" name=""/>
        <dsp:cNvSpPr/>
      </dsp:nvSpPr>
      <dsp:spPr>
        <a:xfrm>
          <a:off x="6975" y="2588864"/>
          <a:ext cx="3265312" cy="1301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pPr>
          <a:r>
            <a:rPr lang="en-US" sz="1400" kern="1200" dirty="0"/>
            <a:t>A code value representing the education program that the student last participated in prior to completing grade 12</a:t>
          </a:r>
          <a:r>
            <a:rPr lang="en-US" sz="1100" kern="1200" dirty="0"/>
            <a:t>.</a:t>
          </a:r>
        </a:p>
      </dsp:txBody>
      <dsp:txXfrm>
        <a:off x="6975" y="2588864"/>
        <a:ext cx="3265312" cy="1301134"/>
      </dsp:txXfrm>
    </dsp:sp>
    <dsp:sp modelId="{B88BA569-F7B4-4C34-AA76-720F8A8B6872}">
      <dsp:nvSpPr>
        <dsp:cNvPr id="0" name=""/>
        <dsp:cNvSpPr/>
      </dsp:nvSpPr>
      <dsp:spPr>
        <a:xfrm>
          <a:off x="4498747" y="805467"/>
          <a:ext cx="1142859" cy="11428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420E25-3604-4E60-8C70-94BA895FD024}">
      <dsp:nvSpPr>
        <dsp:cNvPr id="0" name=""/>
        <dsp:cNvSpPr/>
      </dsp:nvSpPr>
      <dsp:spPr>
        <a:xfrm>
          <a:off x="3843717" y="2036447"/>
          <a:ext cx="3265312" cy="48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100000"/>
            </a:lnSpc>
            <a:spcBef>
              <a:spcPct val="0"/>
            </a:spcBef>
            <a:spcAft>
              <a:spcPct val="35000"/>
            </a:spcAft>
            <a:buNone/>
            <a:defRPr b="1"/>
          </a:pPr>
          <a:r>
            <a:rPr lang="en-US" sz="1500" kern="1200" dirty="0">
              <a:solidFill>
                <a:srgbClr val="7030A0"/>
              </a:solidFill>
            </a:rPr>
            <a:t>Postsecondary Status Code</a:t>
          </a:r>
        </a:p>
      </dsp:txBody>
      <dsp:txXfrm>
        <a:off x="3843717" y="2036447"/>
        <a:ext cx="3265312" cy="489796"/>
      </dsp:txXfrm>
    </dsp:sp>
    <dsp:sp modelId="{CCA5E0B4-CB61-4F99-9670-D9C80FAA2155}">
      <dsp:nvSpPr>
        <dsp:cNvPr id="0" name=""/>
        <dsp:cNvSpPr/>
      </dsp:nvSpPr>
      <dsp:spPr>
        <a:xfrm>
          <a:off x="3843717" y="2588864"/>
          <a:ext cx="3265312" cy="1301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pPr>
          <a:r>
            <a:rPr lang="en-US" sz="1400" kern="1200" dirty="0"/>
            <a:t>A coded value representing the student's postsecondary status after exiting secondary education.</a:t>
          </a:r>
        </a:p>
      </dsp:txBody>
      <dsp:txXfrm>
        <a:off x="3843717" y="2588864"/>
        <a:ext cx="3265312" cy="1301134"/>
      </dsp:txXfrm>
    </dsp:sp>
    <dsp:sp modelId="{87980F8D-1350-47B5-9F2F-489CCAFBD859}">
      <dsp:nvSpPr>
        <dsp:cNvPr id="0" name=""/>
        <dsp:cNvSpPr/>
      </dsp:nvSpPr>
      <dsp:spPr>
        <a:xfrm>
          <a:off x="8292940" y="758952"/>
          <a:ext cx="1142859" cy="114285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0ACEBA-4D2C-4392-98EC-936D36218C2A}">
      <dsp:nvSpPr>
        <dsp:cNvPr id="0" name=""/>
        <dsp:cNvSpPr/>
      </dsp:nvSpPr>
      <dsp:spPr>
        <a:xfrm>
          <a:off x="7680459" y="2036447"/>
          <a:ext cx="3265312" cy="48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100000"/>
            </a:lnSpc>
            <a:spcBef>
              <a:spcPct val="0"/>
            </a:spcBef>
            <a:spcAft>
              <a:spcPct val="35000"/>
            </a:spcAft>
            <a:buNone/>
            <a:defRPr b="1"/>
          </a:pPr>
          <a:r>
            <a:rPr lang="en-US" sz="1500" kern="1200" dirty="0">
              <a:solidFill>
                <a:srgbClr val="00B0F0"/>
              </a:solidFill>
            </a:rPr>
            <a:t>CTE Related Program or Employment Indicator</a:t>
          </a:r>
        </a:p>
      </dsp:txBody>
      <dsp:txXfrm>
        <a:off x="7680459" y="2036447"/>
        <a:ext cx="3265312" cy="489796"/>
      </dsp:txXfrm>
    </dsp:sp>
    <dsp:sp modelId="{D2AFABDD-EAB3-4FD0-AB6E-3EF4A37301E7}">
      <dsp:nvSpPr>
        <dsp:cNvPr id="0" name=""/>
        <dsp:cNvSpPr/>
      </dsp:nvSpPr>
      <dsp:spPr>
        <a:xfrm>
          <a:off x="7680459" y="2588864"/>
          <a:ext cx="3265312" cy="1301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pPr>
          <a:r>
            <a:rPr lang="en-US" sz="1400" kern="1200" dirty="0"/>
            <a:t>An indication of whether the postsecondary education, employment, or training is related to the Career Technical Education (CTE) pathway that the student participated in prior to completing grade 12.</a:t>
          </a:r>
        </a:p>
      </dsp:txBody>
      <dsp:txXfrm>
        <a:off x="7680459" y="2588864"/>
        <a:ext cx="3265312" cy="130113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5.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4F2345-EC98-4DA1-BEDE-E95562475564}"/>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C33E638-B8D4-466B-AD53-47551EDA16CB}"/>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0DD51EFA-6533-45C3-8394-23FFC04F750D}" type="datetimeFigureOut">
              <a:rPr lang="en-US" smtClean="0"/>
              <a:t>1/6/20</a:t>
            </a:fld>
            <a:endParaRPr lang="en-US" dirty="0"/>
          </a:p>
        </p:txBody>
      </p:sp>
      <p:sp>
        <p:nvSpPr>
          <p:cNvPr id="4" name="Footer Placeholder 3">
            <a:extLst>
              <a:ext uri="{FF2B5EF4-FFF2-40B4-BE49-F238E27FC236}">
                <a16:creationId xmlns:a16="http://schemas.microsoft.com/office/drawing/2014/main" id="{C2889FA8-6777-4B9D-A1A9-C7DBF5FEA9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04C72C3-43D9-4379-9293-03F53C8488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9E2DD4-2E30-4434-A427-2EC50491079F}" type="slidenum">
              <a:rPr lang="en-US" smtClean="0"/>
              <a:t>‹#›</a:t>
            </a:fld>
            <a:endParaRPr lang="en-US" dirty="0"/>
          </a:p>
        </p:txBody>
      </p:sp>
    </p:spTree>
    <p:extLst>
      <p:ext uri="{BB962C8B-B14F-4D97-AF65-F5344CB8AC3E}">
        <p14:creationId xmlns:p14="http://schemas.microsoft.com/office/powerpoint/2010/main" val="2410373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B7B4C180-10CF-422C-B717-65F1B78C7EB7}" type="datetimeFigureOut">
              <a:rPr lang="en-US" noProof="0" smtClean="0"/>
              <a:t>1/6/20</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8375C1-7C5C-42A2-80F2-05631BB3764E}" type="slidenum">
              <a:rPr lang="en-US" noProof="0" smtClean="0"/>
              <a:t>‹#›</a:t>
            </a:fld>
            <a:endParaRPr lang="en-US" noProof="0" dirty="0"/>
          </a:p>
        </p:txBody>
      </p:sp>
    </p:spTree>
    <p:extLst>
      <p:ext uri="{BB962C8B-B14F-4D97-AF65-F5344CB8AC3E}">
        <p14:creationId xmlns:p14="http://schemas.microsoft.com/office/powerpoint/2010/main" val="3572554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cde.ca.gov/ds/sp/cl/calpadsupdflash164.asp"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bit.ly/2MXsECg"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the Fall 2 Advanced training for experienced CALPADS</a:t>
            </a:r>
            <a:r>
              <a:rPr lang="en-US" baseline="0" dirty="0"/>
              <a:t> users</a:t>
            </a:r>
            <a:r>
              <a:rPr lang="en-US" dirty="0"/>
              <a:t>. In this training, we will provide</a:t>
            </a:r>
            <a:r>
              <a:rPr lang="en-US" baseline="0" dirty="0"/>
              <a:t> a brief overview of the </a:t>
            </a:r>
            <a:r>
              <a:rPr lang="en-US" dirty="0"/>
              <a:t>Fall 2 submission and go over major Fall-2</a:t>
            </a:r>
            <a:r>
              <a:rPr lang="en-US" baseline="0" dirty="0"/>
              <a:t> changes for this year</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a:t>
            </a:fld>
            <a:endParaRPr lang="en-US" noProof="0" dirty="0"/>
          </a:p>
        </p:txBody>
      </p:sp>
    </p:spTree>
    <p:extLst>
      <p:ext uri="{BB962C8B-B14F-4D97-AF65-F5344CB8AC3E}">
        <p14:creationId xmlns:p14="http://schemas.microsoft.com/office/powerpoint/2010/main" val="875309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staff (SDEM &amp; SASS) and course (CRSE &amp; SCSE) file types will be used to provide data for assignment monitoring.  You should review Report 4.3 to see the details and attributes for assignment monitoring.</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10</a:t>
            </a:fld>
            <a:endParaRPr lang="en-US" noProof="0"/>
          </a:p>
        </p:txBody>
      </p:sp>
    </p:spTree>
    <p:extLst>
      <p:ext uri="{BB962C8B-B14F-4D97-AF65-F5344CB8AC3E}">
        <p14:creationId xmlns:p14="http://schemas.microsoft.com/office/powerpoint/2010/main" val="3422449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11</a:t>
            </a:fld>
            <a:endParaRPr lang="en-US" noProof="0" dirty="0"/>
          </a:p>
        </p:txBody>
      </p:sp>
    </p:spTree>
    <p:extLst>
      <p:ext uri="{BB962C8B-B14F-4D97-AF65-F5344CB8AC3E}">
        <p14:creationId xmlns:p14="http://schemas.microsoft.com/office/powerpoint/2010/main" val="3385082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Sometimes</a:t>
            </a:r>
            <a:r>
              <a:rPr lang="en-US" i="0" baseline="0" dirty="0"/>
              <a:t> it is difficult to determine how to pace yourself through the CALPADS work because the deadlines start off so far in advance. Here we’ve provided a sequence of suggested milestones that you can use to break up the work and use as a checklist. Note that you should adjust the dates based on staff availability and other factors.</a:t>
            </a:r>
          </a:p>
          <a:p>
            <a:endParaRPr lang="en-US" i="0" baseline="0" dirty="0"/>
          </a:p>
          <a:p>
            <a:r>
              <a:rPr lang="en-US" i="0" baseline="0" dirty="0"/>
              <a:t>LEAs can upload data now and review the ODS reports for a high-level review of their F2 data</a:t>
            </a:r>
          </a:p>
          <a:p>
            <a:endParaRPr lang="en-US" i="0" baseline="0" dirty="0"/>
          </a:p>
          <a:p>
            <a:r>
              <a:rPr lang="en-US" i="0" baseline="0" dirty="0"/>
              <a:t>It is very important that report 2.4’s Education Service Code Missing column be reviewed so all EL students have a code: 1-6 (See CALPADS Code Set for full description of these codes)</a:t>
            </a:r>
            <a:endParaRPr lang="en-US" i="0" dirty="0"/>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12</a:t>
            </a:fld>
            <a:endParaRPr lang="en-US" noProof="0"/>
          </a:p>
        </p:txBody>
      </p:sp>
    </p:spTree>
    <p:extLst>
      <p:ext uri="{BB962C8B-B14F-4D97-AF65-F5344CB8AC3E}">
        <p14:creationId xmlns:p14="http://schemas.microsoft.com/office/powerpoint/2010/main" val="847261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now take a closer look at the Fall-2 changes for this year.</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13</a:t>
            </a:fld>
            <a:endParaRPr lang="en-US" noProof="0" dirty="0"/>
          </a:p>
        </p:txBody>
      </p:sp>
    </p:spTree>
    <p:extLst>
      <p:ext uri="{BB962C8B-B14F-4D97-AF65-F5344CB8AC3E}">
        <p14:creationId xmlns:p14="http://schemas.microsoft.com/office/powerpoint/2010/main" val="433802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7600" cy="3486150"/>
          </a:xfrm>
        </p:spPr>
      </p:sp>
      <p:sp>
        <p:nvSpPr>
          <p:cNvPr id="3" name="Notes Placeholder 2"/>
          <p:cNvSpPr>
            <a:spLocks noGrp="1"/>
          </p:cNvSpPr>
          <p:nvPr>
            <p:ph type="body" idx="1"/>
          </p:nvPr>
        </p:nvSpPr>
        <p:spPr/>
        <p:txBody>
          <a:bodyPr/>
          <a:lstStyle/>
          <a:p>
            <a:r>
              <a:rPr lang="en-US" dirty="0"/>
              <a:t>Census Day for Fall 2 is always the</a:t>
            </a:r>
            <a:r>
              <a:rPr lang="en-US" baseline="0" dirty="0"/>
              <a:t> first Wednesday in October. For the current reporting year, it falls on October 2nd.</a:t>
            </a:r>
          </a:p>
          <a:p>
            <a:endParaRPr lang="en-US" baseline="0" dirty="0"/>
          </a:p>
          <a:p>
            <a:pPr marL="171450" indent="-171450">
              <a:buFont typeface="Arial" panose="020B0604020202020204" pitchFamily="34" charset="0"/>
              <a:buChar char="•"/>
            </a:pPr>
            <a:r>
              <a:rPr lang="en-US" b="1" baseline="0" dirty="0"/>
              <a:t>The certification deadline is currently March 20th.</a:t>
            </a:r>
          </a:p>
          <a:p>
            <a:pPr marL="171450" indent="-171450">
              <a:buFont typeface="Arial" panose="020B0604020202020204" pitchFamily="34" charset="0"/>
              <a:buChar char="•"/>
            </a:pPr>
            <a:r>
              <a:rPr lang="en-US" b="1" baseline="0" dirty="0"/>
              <a:t>Please note that there is NO amendment window for Fall-2.</a:t>
            </a:r>
          </a:p>
          <a:p>
            <a:endParaRPr lang="en-US" baseline="0" dirty="0"/>
          </a:p>
          <a:p>
            <a:r>
              <a:rPr lang="en-US" baseline="0" dirty="0"/>
              <a:t>Also, these dates can change so it is best to check the CDE’s calendar using the link on this slide.</a:t>
            </a:r>
          </a:p>
          <a:p>
            <a:r>
              <a:rPr lang="en-US" baseline="0" dirty="0"/>
              <a:t>Minimize data cleanup in CP.  If you are cleaning data for more than 2 weeks in CALPADS, that is an indication there are local issues that need to be addressed.  CDE will always reconsider the timelines if the system is not performing as expected.</a:t>
            </a:r>
          </a:p>
        </p:txBody>
      </p:sp>
      <p:sp>
        <p:nvSpPr>
          <p:cNvPr id="6" name="Slide Number Placeholder 5">
            <a:extLst>
              <a:ext uri="{FF2B5EF4-FFF2-40B4-BE49-F238E27FC236}">
                <a16:creationId xmlns:a16="http://schemas.microsoft.com/office/drawing/2014/main" id="{F58CAFC7-2FD4-C84D-90D9-DDADB2830514}"/>
              </a:ext>
            </a:extLst>
          </p:cNvPr>
          <p:cNvSpPr>
            <a:spLocks noGrp="1"/>
          </p:cNvSpPr>
          <p:nvPr>
            <p:ph type="sldNum" sz="quarter" idx="5"/>
          </p:nvPr>
        </p:nvSpPr>
        <p:spPr/>
        <p:txBody>
          <a:bodyPr/>
          <a:lstStyle/>
          <a:p>
            <a:pPr>
              <a:defRPr/>
            </a:pPr>
            <a:fld id="{BA0496DD-8960-4E28-AE87-4DFBD025EC31}" type="slidenum">
              <a:rPr lang="en-US" smtClean="0"/>
              <a:pPr>
                <a:defRPr/>
              </a:pPr>
              <a:t>14</a:t>
            </a:fld>
            <a:endParaRPr lang="en-US"/>
          </a:p>
        </p:txBody>
      </p:sp>
    </p:spTree>
    <p:extLst>
      <p:ext uri="{BB962C8B-B14F-4D97-AF65-F5344CB8AC3E}">
        <p14:creationId xmlns:p14="http://schemas.microsoft.com/office/powerpoint/2010/main" val="4071445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5300" y="642938"/>
            <a:ext cx="5676900" cy="3194050"/>
          </a:xfrm>
        </p:spPr>
      </p:sp>
      <p:sp>
        <p:nvSpPr>
          <p:cNvPr id="3" name="Notes Placeholder 2"/>
          <p:cNvSpPr>
            <a:spLocks noGrp="1"/>
          </p:cNvSpPr>
          <p:nvPr>
            <p:ph type="body" idx="1"/>
          </p:nvPr>
        </p:nvSpPr>
        <p:spPr>
          <a:xfrm>
            <a:off x="685800" y="4070349"/>
            <a:ext cx="5486400" cy="360045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ea typeface="+mn-ea"/>
                <a:cs typeface="+mn-cs"/>
              </a:rPr>
              <a:t>Beginning in 2019–20, the assignments of all certificated staff submitted as part of the Fall 2 data submission will be monitored to ensure that they have the appropriate credentials and authorizations. The Fall 2 assignment data certified in CALPADS will be provided to the Commission on Teacher Credentialing (CTC) who will identify </a:t>
            </a:r>
            <a:r>
              <a:rPr lang="en-US" sz="1100" kern="1200" dirty="0" err="1">
                <a:solidFill>
                  <a:schemeClr val="tx1"/>
                </a:solidFill>
                <a:effectLst/>
                <a:ea typeface="+mn-ea"/>
                <a:cs typeface="+mn-cs"/>
              </a:rPr>
              <a:t>misassignments</a:t>
            </a:r>
            <a:r>
              <a:rPr lang="en-US" sz="1100" kern="1200" dirty="0">
                <a:solidFill>
                  <a:schemeClr val="tx1"/>
                </a:solidFill>
                <a:effectLst/>
                <a:ea typeface="+mn-ea"/>
                <a:cs typeface="+mn-cs"/>
              </a:rPr>
              <a:t>. The results will be used to meet both state and federal reporting requirements. </a:t>
            </a:r>
            <a:endParaRPr lang="en-US" sz="1100" dirty="0"/>
          </a:p>
          <a:p>
            <a:pPr>
              <a:lnSpc>
                <a:spcPct val="100000"/>
              </a:lnSpc>
              <a:spcBef>
                <a:spcPts val="600"/>
              </a:spcBef>
            </a:pPr>
            <a:r>
              <a:rPr lang="en-US" sz="1100" dirty="0"/>
              <a:t>To facilitate the use of CALPADS Fall 2 course data for assignment monitoring, the course codes and CRSE file have been modified.</a:t>
            </a:r>
          </a:p>
          <a:p>
            <a:pPr>
              <a:lnSpc>
                <a:spcPct val="100000"/>
              </a:lnSpc>
              <a:spcBef>
                <a:spcPts val="600"/>
              </a:spcBef>
            </a:pPr>
            <a:r>
              <a:rPr lang="en-US" sz="1100" dirty="0"/>
              <a:t>In general, the course codes have been simplified (fewer more general course codes) and new course attributes (data elements) have been added.</a:t>
            </a:r>
          </a:p>
          <a:p>
            <a:pPr marL="457200" lvl="0" indent="-457200">
              <a:lnSpc>
                <a:spcPct val="100000"/>
              </a:lnSpc>
              <a:spcBef>
                <a:spcPts val="600"/>
              </a:spcBef>
              <a:buFont typeface="Arial" panose="020B0604020202020204" pitchFamily="34" charset="0"/>
              <a:buChar char="•"/>
            </a:pPr>
            <a:r>
              <a:rPr lang="en-US" sz="1100" dirty="0"/>
              <a:t>Enables LEAs to meaningfully map local courses to state course codes</a:t>
            </a:r>
          </a:p>
          <a:p>
            <a:pPr marL="457200" lvl="0" indent="-457200">
              <a:lnSpc>
                <a:spcPct val="100000"/>
              </a:lnSpc>
              <a:spcBef>
                <a:spcPts val="600"/>
              </a:spcBef>
              <a:buFont typeface="Arial" panose="020B0604020202020204" pitchFamily="34" charset="0"/>
              <a:buChar char="•"/>
            </a:pPr>
            <a:r>
              <a:rPr lang="en-US" sz="1100" dirty="0"/>
              <a:t>No more “other” option</a:t>
            </a:r>
          </a:p>
          <a:p>
            <a:pPr marL="0" indent="0">
              <a:lnSpc>
                <a:spcPct val="100000"/>
              </a:lnSpc>
              <a:spcBef>
                <a:spcPts val="600"/>
              </a:spcBef>
              <a:buNone/>
            </a:pPr>
            <a:r>
              <a:rPr lang="en-US" sz="1100" dirty="0"/>
              <a:t>EXAMPLE: Content Area: “World Languages” (formerly “Foreign Languages”)</a:t>
            </a:r>
          </a:p>
          <a:p>
            <a:pPr lvl="1">
              <a:lnSpc>
                <a:spcPct val="100000"/>
              </a:lnSpc>
              <a:spcBef>
                <a:spcPts val="600"/>
              </a:spcBef>
            </a:pPr>
            <a:r>
              <a:rPr lang="en-US" sz="1100" dirty="0"/>
              <a:t>In the past there were 29 foreign language course codes (excluding AP, MYP, and IB language courses)</a:t>
            </a:r>
          </a:p>
          <a:p>
            <a:pPr lvl="1">
              <a:lnSpc>
                <a:spcPct val="100000"/>
              </a:lnSpc>
              <a:spcBef>
                <a:spcPts val="600"/>
              </a:spcBef>
            </a:pPr>
            <a:r>
              <a:rPr lang="en-US" sz="1100" dirty="0"/>
              <a:t>This year there will be the World Languages course codes</a:t>
            </a:r>
          </a:p>
          <a:p>
            <a:pPr lvl="2">
              <a:lnSpc>
                <a:spcPct val="100000"/>
              </a:lnSpc>
              <a:spcBef>
                <a:spcPts val="600"/>
              </a:spcBef>
            </a:pPr>
            <a:r>
              <a:rPr lang="en-US" sz="1100" dirty="0"/>
              <a:t>World Languages I, II, III, IV</a:t>
            </a:r>
          </a:p>
          <a:p>
            <a:pPr lvl="2">
              <a:lnSpc>
                <a:spcPct val="100000"/>
              </a:lnSpc>
              <a:spcBef>
                <a:spcPts val="600"/>
              </a:spcBef>
            </a:pPr>
            <a:r>
              <a:rPr lang="en-US" sz="1100" dirty="0"/>
              <a:t>World Languages for Native Speakers I, II, III, IV</a:t>
            </a:r>
          </a:p>
          <a:p>
            <a:pPr lvl="2">
              <a:lnSpc>
                <a:spcPct val="100000"/>
              </a:lnSpc>
              <a:spcBef>
                <a:spcPts val="600"/>
              </a:spcBef>
            </a:pPr>
            <a:r>
              <a:rPr lang="en-US" sz="1100" dirty="0"/>
              <a:t>Middle School World Language</a:t>
            </a:r>
          </a:p>
          <a:p>
            <a:pPr>
              <a:lnSpc>
                <a:spcPct val="100000"/>
              </a:lnSpc>
              <a:spcBef>
                <a:spcPts val="600"/>
              </a:spcBef>
            </a:pPr>
            <a:r>
              <a:rPr lang="en-US" sz="1100" dirty="0"/>
              <a:t>In a new Course Attribute “Course Content Area Subcategory”, you would select the code representing the language being taught</a:t>
            </a:r>
          </a:p>
          <a:p>
            <a:endParaRPr lang="en-US" sz="1100" dirty="0"/>
          </a:p>
          <a:p>
            <a:r>
              <a:rPr lang="en-US" sz="1100" b="1" i="0" kern="1200" dirty="0">
                <a:solidFill>
                  <a:schemeClr val="tx1"/>
                </a:solidFill>
                <a:effectLst/>
                <a:ea typeface="+mn-ea"/>
                <a:cs typeface="+mn-cs"/>
              </a:rPr>
              <a:t>Students Reported for PSTS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kern="1200" dirty="0">
                <a:solidFill>
                  <a:schemeClr val="tx1"/>
                </a:solidFill>
                <a:effectLst/>
                <a:ea typeface="+mn-ea"/>
                <a:cs typeface="+mn-cs"/>
              </a:rPr>
              <a:t>Fall 2</a:t>
            </a:r>
            <a:r>
              <a:rPr lang="en-US" sz="1100" b="0" i="0" kern="1200" dirty="0">
                <a:solidFill>
                  <a:schemeClr val="tx1"/>
                </a:solidFill>
                <a:effectLst/>
                <a:ea typeface="+mn-ea"/>
                <a:cs typeface="+mn-cs"/>
              </a:rPr>
              <a:t>: Submit only Postsecondary Status (PSTS) records for students (</a:t>
            </a:r>
            <a:r>
              <a:rPr lang="en-US" sz="1100" dirty="0"/>
              <a:t>6 months after graduation</a:t>
            </a:r>
            <a:r>
              <a:rPr lang="en-US" sz="1100" b="0" i="0" kern="1200" dirty="0">
                <a:solidFill>
                  <a:schemeClr val="tx1"/>
                </a:solidFill>
                <a:effectLst/>
                <a:ea typeface="+mn-ea"/>
                <a:cs typeface="+mn-cs"/>
              </a:rPr>
              <a:t>) who exited secondary education in the prior academic year that were identified as:</a:t>
            </a:r>
          </a:p>
          <a:p>
            <a:r>
              <a:rPr lang="en-US" sz="1100" b="0" i="0" kern="1200" dirty="0">
                <a:solidFill>
                  <a:schemeClr val="tx1"/>
                </a:solidFill>
                <a:effectLst/>
                <a:ea typeface="+mn-ea"/>
                <a:cs typeface="+mn-cs"/>
              </a:rPr>
              <a:t>Career technical education concentrators and completers; and</a:t>
            </a:r>
          </a:p>
          <a:p>
            <a:r>
              <a:rPr lang="en-US" sz="1100" b="0" i="0" kern="1200" dirty="0">
                <a:solidFill>
                  <a:schemeClr val="tx1"/>
                </a:solidFill>
                <a:effectLst/>
                <a:ea typeface="+mn-ea"/>
                <a:cs typeface="+mn-cs"/>
              </a:rPr>
              <a:t>Students who participated in the CA Partnership Academic Program (suspended for AY 2019-20)</a:t>
            </a:r>
          </a:p>
          <a:p>
            <a:endParaRPr lang="en-US" sz="1100" b="0" i="0" kern="1200" dirty="0">
              <a:solidFill>
                <a:schemeClr val="tx1"/>
              </a:solidFill>
              <a:effectLst/>
              <a:ea typeface="+mn-ea"/>
              <a:cs typeface="+mn-cs"/>
            </a:endParaRPr>
          </a:p>
          <a:p>
            <a:r>
              <a:rPr lang="en-US" sz="1100" b="1" i="0" kern="1200" dirty="0">
                <a:solidFill>
                  <a:schemeClr val="tx1"/>
                </a:solidFill>
                <a:effectLst/>
                <a:ea typeface="+mn-ea"/>
                <a:cs typeface="+mn-cs"/>
              </a:rPr>
              <a:t>End of Year 4</a:t>
            </a:r>
            <a:r>
              <a:rPr lang="en-US" sz="1100" b="0" i="0" kern="1200" dirty="0">
                <a:solidFill>
                  <a:schemeClr val="tx1"/>
                </a:solidFill>
                <a:effectLst/>
                <a:ea typeface="+mn-ea"/>
                <a:cs typeface="+mn-cs"/>
              </a:rPr>
              <a:t>: Submit only Postsecondary Status (PSTS) records received for students with disabilities with Education Plan Type = 100 (IEP) or 200 (ISP) who exited secondary education in the prior year by:</a:t>
            </a:r>
          </a:p>
          <a:p>
            <a:r>
              <a:rPr lang="en-US" sz="1100" b="0" i="0" kern="1200" dirty="0">
                <a:solidFill>
                  <a:schemeClr val="tx1"/>
                </a:solidFill>
                <a:effectLst/>
                <a:ea typeface="+mn-ea"/>
                <a:cs typeface="+mn-cs"/>
              </a:rPr>
              <a:t>Reporting SELPA</a:t>
            </a:r>
          </a:p>
          <a:p>
            <a:r>
              <a:rPr lang="en-US" sz="1100" b="0" i="0" kern="1200" dirty="0">
                <a:solidFill>
                  <a:schemeClr val="tx1"/>
                </a:solidFill>
                <a:effectLst/>
                <a:ea typeface="+mn-ea"/>
                <a:cs typeface="+mn-cs"/>
              </a:rPr>
              <a:t>Reporting LEA (District of Service)</a:t>
            </a:r>
          </a:p>
          <a:p>
            <a:r>
              <a:rPr lang="en-US" sz="1100" b="0" i="0" kern="1200" dirty="0">
                <a:solidFill>
                  <a:schemeClr val="tx1"/>
                </a:solidFill>
                <a:effectLst/>
                <a:ea typeface="+mn-ea"/>
                <a:cs typeface="+mn-cs"/>
              </a:rPr>
              <a:t>School of Attendance</a:t>
            </a:r>
          </a:p>
          <a:p>
            <a:endParaRPr lang="en-US" dirty="0"/>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15</a:t>
            </a:fld>
            <a:endParaRPr lang="en-US" noProof="0" dirty="0"/>
          </a:p>
        </p:txBody>
      </p:sp>
    </p:spTree>
    <p:extLst>
      <p:ext uri="{BB962C8B-B14F-4D97-AF65-F5344CB8AC3E}">
        <p14:creationId xmlns:p14="http://schemas.microsoft.com/office/powerpoint/2010/main" val="1914501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7600" cy="3486150"/>
          </a:xfrm>
        </p:spPr>
      </p:sp>
      <p:sp>
        <p:nvSpPr>
          <p:cNvPr id="3" name="Notes Placeholder 2"/>
          <p:cNvSpPr>
            <a:spLocks noGrp="1"/>
          </p:cNvSpPr>
          <p:nvPr>
            <p:ph type="body" idx="1"/>
          </p:nvPr>
        </p:nvSpPr>
        <p:spPr/>
        <p:txBody>
          <a:bodyPr/>
          <a:lstStyle/>
          <a:p>
            <a:r>
              <a:rPr lang="en-US" baseline="0" dirty="0"/>
              <a:t>Here are the Code Sets changes for this Fall-2.</a:t>
            </a:r>
          </a:p>
        </p:txBody>
      </p:sp>
      <p:sp>
        <p:nvSpPr>
          <p:cNvPr id="6" name="Slide Number Placeholder 5">
            <a:extLst>
              <a:ext uri="{FF2B5EF4-FFF2-40B4-BE49-F238E27FC236}">
                <a16:creationId xmlns:a16="http://schemas.microsoft.com/office/drawing/2014/main" id="{0FD76B1D-8188-8D49-A289-2A2048813AE3}"/>
              </a:ext>
            </a:extLst>
          </p:cNvPr>
          <p:cNvSpPr>
            <a:spLocks noGrp="1"/>
          </p:cNvSpPr>
          <p:nvPr>
            <p:ph type="sldNum" sz="quarter" idx="5"/>
          </p:nvPr>
        </p:nvSpPr>
        <p:spPr/>
        <p:txBody>
          <a:bodyPr/>
          <a:lstStyle/>
          <a:p>
            <a:pPr>
              <a:defRPr/>
            </a:pPr>
            <a:fld id="{BA0496DD-8960-4E28-AE87-4DFBD025EC31}" type="slidenum">
              <a:rPr lang="en-US" smtClean="0"/>
              <a:pPr>
                <a:defRPr/>
              </a:pPr>
              <a:t>16</a:t>
            </a:fld>
            <a:endParaRPr lang="en-US"/>
          </a:p>
        </p:txBody>
      </p:sp>
    </p:spTree>
    <p:extLst>
      <p:ext uri="{BB962C8B-B14F-4D97-AF65-F5344CB8AC3E}">
        <p14:creationId xmlns:p14="http://schemas.microsoft.com/office/powerpoint/2010/main" val="15688942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12800"/>
            <a:ext cx="5486400" cy="3086100"/>
          </a:xfrm>
        </p:spPr>
      </p:sp>
      <p:sp>
        <p:nvSpPr>
          <p:cNvPr id="3" name="Notes Placeholder 2"/>
          <p:cNvSpPr>
            <a:spLocks noGrp="1"/>
          </p:cNvSpPr>
          <p:nvPr>
            <p:ph type="body" idx="1"/>
          </p:nvPr>
        </p:nvSpPr>
        <p:spPr>
          <a:xfrm>
            <a:off x="685800" y="4070349"/>
            <a:ext cx="5486400" cy="3600451"/>
          </a:xfrm>
        </p:spPr>
        <p:txBody>
          <a:bodyPr/>
          <a:lstStyle/>
          <a:p>
            <a:r>
              <a:rPr lang="en-US" dirty="0"/>
              <a:t>New State course codes have been introduced because:</a:t>
            </a:r>
            <a:endParaRPr lang="en-US" b="1" dirty="0"/>
          </a:p>
          <a:p>
            <a:pPr marL="171450" indent="-171450">
              <a:buFont typeface="Arial" panose="020B0604020202020204" pitchFamily="34" charset="0"/>
              <a:buChar char="•"/>
            </a:pPr>
            <a:r>
              <a:rPr lang="en-US" dirty="0"/>
              <a:t>The existing State Course Codes for non-career technical education courses are significantly outdated</a:t>
            </a:r>
          </a:p>
          <a:p>
            <a:pPr marL="171450" indent="-171450">
              <a:buFont typeface="Arial" panose="020B0604020202020204" pitchFamily="34" charset="0"/>
              <a:buChar char="•"/>
            </a:pPr>
            <a:r>
              <a:rPr lang="en-US" dirty="0"/>
              <a:t>State Course Codes lack enough detail for the CTC to determine whether or not staff are appropriately assigned</a:t>
            </a:r>
          </a:p>
          <a:p>
            <a:pPr marL="171450" indent="-171450">
              <a:buFont typeface="Arial" panose="020B0604020202020204" pitchFamily="34" charset="0"/>
              <a:buChar char="•"/>
            </a:pPr>
            <a:r>
              <a:rPr lang="en-US" dirty="0"/>
              <a:t>With so many variations of courses throughout the state, a new model was needed to provide a manner of collecting course attributes without having to add more State Course Codes</a:t>
            </a:r>
          </a:p>
          <a:p>
            <a:pPr marL="171450" indent="-171450">
              <a:buFont typeface="Arial" panose="020B0604020202020204" pitchFamily="34" charset="0"/>
              <a:buChar char="•"/>
            </a:pPr>
            <a:r>
              <a:rPr lang="en-US" dirty="0"/>
              <a:t>Pervasive use of the “Other” codes made the data relatively meaningless</a:t>
            </a: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17</a:t>
            </a:fld>
            <a:endParaRPr lang="en-US" noProof="0"/>
          </a:p>
        </p:txBody>
      </p:sp>
    </p:spTree>
    <p:extLst>
      <p:ext uri="{BB962C8B-B14F-4D97-AF65-F5344CB8AC3E}">
        <p14:creationId xmlns:p14="http://schemas.microsoft.com/office/powerpoint/2010/main" val="2747001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review the Assignment Monitoring training video to learn more about the data population and business rules - </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18</a:t>
            </a:fld>
            <a:endParaRPr lang="en-US" noProof="0" dirty="0"/>
          </a:p>
        </p:txBody>
      </p:sp>
    </p:spTree>
    <p:extLst>
      <p:ext uri="{BB962C8B-B14F-4D97-AF65-F5344CB8AC3E}">
        <p14:creationId xmlns:p14="http://schemas.microsoft.com/office/powerpoint/2010/main" val="41435094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19</a:t>
            </a:fld>
            <a:endParaRPr lang="en-US" noProof="0" dirty="0"/>
          </a:p>
        </p:txBody>
      </p:sp>
    </p:spTree>
    <p:extLst>
      <p:ext uri="{BB962C8B-B14F-4D97-AF65-F5344CB8AC3E}">
        <p14:creationId xmlns:p14="http://schemas.microsoft.com/office/powerpoint/2010/main" val="4007669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expect experienced CALPADS data Coordinators to be attending this session.  </a:t>
            </a:r>
          </a:p>
          <a:p>
            <a:endParaRPr lang="en-US" dirty="0"/>
          </a:p>
          <a:p>
            <a:r>
              <a:rPr lang="en-US" dirty="0"/>
              <a:t>If you are new to CALPADS, we strongly recommend that you attend the regular Fall-2 Reporting &amp; Certification training as this session's main focus is on the changes only and we would not be discussing the data requirements and population in this session.</a:t>
            </a:r>
          </a:p>
        </p:txBody>
      </p:sp>
      <p:sp>
        <p:nvSpPr>
          <p:cNvPr id="4" name="Slide Number Placeholder 3"/>
          <p:cNvSpPr>
            <a:spLocks noGrp="1"/>
          </p:cNvSpPr>
          <p:nvPr>
            <p:ph type="sldNum" sz="quarter" idx="10"/>
          </p:nvPr>
        </p:nvSpPr>
        <p:spPr/>
        <p:txBody>
          <a:bodyPr/>
          <a:lstStyle/>
          <a:p>
            <a:fld id="{6B2E4CFC-E8F4-4244-9FA9-02C9B2239340}" type="slidenum">
              <a:rPr lang="en-US" smtClean="0"/>
              <a:pPr/>
              <a:t>2</a:t>
            </a:fld>
            <a:endParaRPr lang="en-US"/>
          </a:p>
        </p:txBody>
      </p:sp>
    </p:spTree>
    <p:extLst>
      <p:ext uri="{BB962C8B-B14F-4D97-AF65-F5344CB8AC3E}">
        <p14:creationId xmlns:p14="http://schemas.microsoft.com/office/powerpoint/2010/main" val="33628347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note codes 23 and 24 are used in the College Career Readiness Indicator on the CA School Dashboard.  </a:t>
            </a:r>
          </a:p>
        </p:txBody>
      </p:sp>
      <p:sp>
        <p:nvSpPr>
          <p:cNvPr id="4" name="Slide Number Placeholder 3"/>
          <p:cNvSpPr>
            <a:spLocks noGrp="1"/>
          </p:cNvSpPr>
          <p:nvPr>
            <p:ph type="sldNum" sz="quarter" idx="10"/>
          </p:nvPr>
        </p:nvSpPr>
        <p:spPr/>
        <p:txBody>
          <a:bodyPr/>
          <a:lstStyle/>
          <a:p>
            <a:fld id="{8A5E0A4B-16BB-4E6B-9655-016D107B0FF6}" type="slidenum">
              <a:rPr lang="en-US" smtClean="0"/>
              <a:t>20</a:t>
            </a:fld>
            <a:endParaRPr lang="en-US"/>
          </a:p>
        </p:txBody>
      </p:sp>
    </p:spTree>
    <p:extLst>
      <p:ext uri="{BB962C8B-B14F-4D97-AF65-F5344CB8AC3E}">
        <p14:creationId xmlns:p14="http://schemas.microsoft.com/office/powerpoint/2010/main" val="9022561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reflects</a:t>
            </a:r>
            <a:r>
              <a:rPr lang="en-US" baseline="0" dirty="0"/>
              <a:t> the different Education service codes you can select for each course.</a:t>
            </a:r>
          </a:p>
          <a:p>
            <a:endParaRPr lang="en-US" baseline="0" dirty="0"/>
          </a:p>
          <a:p>
            <a:pPr defTabSz="948507">
              <a:defRPr/>
            </a:pPr>
            <a:r>
              <a:rPr lang="en-US" b="1" dirty="0">
                <a:latin typeface="Arial" pitchFamily="34" charset="0"/>
                <a:cs typeface="Arial" pitchFamily="34" charset="0"/>
              </a:rPr>
              <a:t>NOTE: </a:t>
            </a:r>
            <a:r>
              <a:rPr lang="en-US" dirty="0"/>
              <a:t> </a:t>
            </a:r>
          </a:p>
          <a:p>
            <a:pPr defTabSz="948507">
              <a:defRPr/>
            </a:pPr>
            <a:endParaRPr lang="en-US" dirty="0"/>
          </a:p>
          <a:p>
            <a:pPr defTabSz="948507">
              <a:defRPr/>
            </a:pPr>
            <a:r>
              <a:rPr lang="en-US" dirty="0"/>
              <a:t>For course sections that are taught by more than one teacher, the value in this field should represent all of the services provided  If  Code 6 – “Other English Learner Services” is provided by one teacher, and any of the other Education Services are provided by the other teacher, the Education Service Code field should be populated with any of the other service combinations (Codes 1, 2, 3, or 4) and NOT Code 6 – “Other English Learner Services.”</a:t>
            </a:r>
          </a:p>
          <a:p>
            <a:pPr defTabSz="948507">
              <a:defRPr/>
            </a:pPr>
            <a:endParaRPr lang="en-US" b="1" dirty="0"/>
          </a:p>
          <a:p>
            <a:r>
              <a:rPr lang="en-US" dirty="0"/>
              <a:t>Instructional Strategy Code is required if Education Service code is NOT EQUAL to 5 and 6</a:t>
            </a:r>
          </a:p>
          <a:p>
            <a:endParaRPr lang="en-US" dirty="0"/>
          </a:p>
          <a:p>
            <a:r>
              <a:rPr lang="en-US" dirty="0"/>
              <a:t>LEAs may select only one instructional strategy for each course section. If a course section uses more than one instructional strategy, the following hierarchy should be used to determine which one to choose:</a:t>
            </a:r>
          </a:p>
          <a:p>
            <a:endParaRPr lang="en-US" dirty="0"/>
          </a:p>
          <a:p>
            <a:pPr lvl="0"/>
            <a:r>
              <a:rPr lang="en-US" dirty="0"/>
              <a:t>Special Education.</a:t>
            </a:r>
          </a:p>
          <a:p>
            <a:pPr lvl="0"/>
            <a:r>
              <a:rPr lang="en-US" dirty="0"/>
              <a:t>Home and Hospital.</a:t>
            </a:r>
          </a:p>
          <a:p>
            <a:pPr lvl="0"/>
            <a:r>
              <a:rPr lang="en-US" dirty="0"/>
              <a:t>Any of the EL Strategies.</a:t>
            </a:r>
          </a:p>
          <a:p>
            <a:endParaRPr lang="en-US" dirty="0"/>
          </a:p>
          <a:p>
            <a:pPr defTabSz="948507">
              <a:defRPr/>
            </a:pPr>
            <a:endParaRPr lang="en-US" b="1" dirty="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8063ED38-1172-479D-9074-D00494D4BAA6}" type="slidenum">
              <a:rPr lang="en-US" smtClean="0"/>
              <a:pPr>
                <a:defRPr/>
              </a:pPr>
              <a:t>21</a:t>
            </a:fld>
            <a:endParaRPr lang="en-US"/>
          </a:p>
        </p:txBody>
      </p:sp>
    </p:spTree>
    <p:extLst>
      <p:ext uri="{BB962C8B-B14F-4D97-AF65-F5344CB8AC3E}">
        <p14:creationId xmlns:p14="http://schemas.microsoft.com/office/powerpoint/2010/main" val="12734185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To report EL services for a student, three steps must be completed:</a:t>
            </a:r>
          </a:p>
          <a:p>
            <a:pPr marL="533535" indent="-533535">
              <a:buAutoNum type="arabicPeriod"/>
            </a:pPr>
            <a:r>
              <a:rPr lang="en-US" sz="1500" dirty="0"/>
              <a:t>Report student as EL (SELA)</a:t>
            </a:r>
          </a:p>
          <a:p>
            <a:pPr marL="533535" indent="-533535">
              <a:buAutoNum type="arabicPeriod"/>
            </a:pPr>
            <a:r>
              <a:rPr lang="en-US" sz="1500" dirty="0"/>
              <a:t>The course record (CRSE) should have an Education Service code populated in the Education service field based on the teacher’s credentials OR report No English services provided.</a:t>
            </a:r>
          </a:p>
          <a:p>
            <a:pPr marL="533535" indent="-533535">
              <a:buAutoNum type="arabicPeriod"/>
            </a:pPr>
            <a:r>
              <a:rPr lang="en-US" sz="1500" dirty="0"/>
              <a:t>Submit the SCSE record to associate the student to the course.</a:t>
            </a:r>
          </a:p>
          <a:p>
            <a:pPr marL="533535" indent="-533535">
              <a:buAutoNum type="arabicPeriod"/>
            </a:pPr>
            <a:endParaRPr lang="en-US" sz="1500" dirty="0"/>
          </a:p>
          <a:p>
            <a:r>
              <a:rPr lang="en-US" sz="1500" b="1" dirty="0"/>
              <a:t>ALL Course section records should have an Educational Service Code reported regardless if EL services is provided or not to avoid CERT104</a:t>
            </a:r>
          </a:p>
          <a:p>
            <a:endParaRPr lang="en-US" sz="1500" dirty="0"/>
          </a:p>
          <a:p>
            <a:r>
              <a:rPr lang="en-US" sz="1500" dirty="0"/>
              <a:t>NOTE: For course sections that are taught by more than one teacher, the value in this field should represent all of the services provided in the course section (a combination of the services those teachers provide). If  Code 6 – “Other English Learner Services” is provided by one teacher, and any of the other Education Services are provided by the other teacher, the Education Service Code field should be populated with any of the other service combinations (Codes 1, 2, 3, or 4) and NOT Code 6 – “Other English Learner Services.”</a:t>
            </a:r>
          </a:p>
          <a:p>
            <a:endParaRPr lang="en-US" sz="1500" dirty="0"/>
          </a:p>
          <a:p>
            <a:r>
              <a:rPr lang="en-US" sz="1500" dirty="0"/>
              <a:t>Please review the counts on report </a:t>
            </a:r>
            <a:r>
              <a:rPr lang="en-US" sz="1500" b="1" dirty="0"/>
              <a:t>2.4 and 2.5 </a:t>
            </a:r>
            <a:r>
              <a:rPr lang="en-US" sz="1500" dirty="0"/>
              <a:t>to ensure they are correct.</a:t>
            </a:r>
          </a:p>
          <a:p>
            <a:endParaRPr lang="en-US" sz="1500" dirty="0"/>
          </a:p>
        </p:txBody>
      </p:sp>
      <p:sp>
        <p:nvSpPr>
          <p:cNvPr id="4" name="Slide Number Placeholder 3"/>
          <p:cNvSpPr>
            <a:spLocks noGrp="1"/>
          </p:cNvSpPr>
          <p:nvPr>
            <p:ph type="sldNum" sz="quarter" idx="10"/>
          </p:nvPr>
        </p:nvSpPr>
        <p:spPr/>
        <p:txBody>
          <a:bodyPr/>
          <a:lstStyle/>
          <a:p>
            <a:pPr>
              <a:defRPr/>
            </a:pPr>
            <a:fld id="{73A0E66E-7A81-4C1E-95CC-E48A0AB81504}" type="slidenum">
              <a:rPr lang="en-US" smtClean="0"/>
              <a:pPr>
                <a:defRPr/>
              </a:pPr>
              <a:t>22</a:t>
            </a:fld>
            <a:endParaRPr lang="en-US"/>
          </a:p>
        </p:txBody>
      </p:sp>
    </p:spTree>
    <p:extLst>
      <p:ext uri="{BB962C8B-B14F-4D97-AF65-F5344CB8AC3E}">
        <p14:creationId xmlns:p14="http://schemas.microsoft.com/office/powerpoint/2010/main" val="41940632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25949"/>
            <a:ext cx="5486400" cy="360045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LIP counts are shown on the new report 2.14.</a:t>
            </a:r>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23</a:t>
            </a:fld>
            <a:endParaRPr lang="en-US" noProof="0" dirty="0"/>
          </a:p>
        </p:txBody>
      </p:sp>
    </p:spTree>
    <p:extLst>
      <p:ext uri="{BB962C8B-B14F-4D97-AF65-F5344CB8AC3E}">
        <p14:creationId xmlns:p14="http://schemas.microsoft.com/office/powerpoint/2010/main" val="16944041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24</a:t>
            </a:fld>
            <a:endParaRPr lang="en-US" noProof="0" dirty="0"/>
          </a:p>
        </p:txBody>
      </p:sp>
    </p:spTree>
    <p:extLst>
      <p:ext uri="{BB962C8B-B14F-4D97-AF65-F5344CB8AC3E}">
        <p14:creationId xmlns:p14="http://schemas.microsoft.com/office/powerpoint/2010/main" val="39666113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25</a:t>
            </a:fld>
            <a:endParaRPr lang="en-US" noProof="0" dirty="0"/>
          </a:p>
        </p:txBody>
      </p:sp>
    </p:spTree>
    <p:extLst>
      <p:ext uri="{BB962C8B-B14F-4D97-AF65-F5344CB8AC3E}">
        <p14:creationId xmlns:p14="http://schemas.microsoft.com/office/powerpoint/2010/main" val="20968660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7600" cy="3486150"/>
          </a:xfrm>
        </p:spPr>
      </p:sp>
      <p:sp>
        <p:nvSpPr>
          <p:cNvPr id="3" name="Notes Placeholder 2"/>
          <p:cNvSpPr>
            <a:spLocks noGrp="1"/>
          </p:cNvSpPr>
          <p:nvPr>
            <p:ph type="body" idx="1"/>
          </p:nvPr>
        </p:nvSpPr>
        <p:spPr/>
        <p:txBody>
          <a:bodyPr/>
          <a:lstStyle/>
          <a:p>
            <a:r>
              <a:rPr lang="en-US" dirty="0"/>
              <a:t>Here are the different components of CALPADS being affected by the Fall-2 changes.</a:t>
            </a:r>
          </a:p>
        </p:txBody>
      </p:sp>
      <p:sp>
        <p:nvSpPr>
          <p:cNvPr id="6" name="Slide Number Placeholder 5">
            <a:extLst>
              <a:ext uri="{FF2B5EF4-FFF2-40B4-BE49-F238E27FC236}">
                <a16:creationId xmlns:a16="http://schemas.microsoft.com/office/drawing/2014/main" id="{0FD76B1D-8188-8D49-A289-2A2048813AE3}"/>
              </a:ext>
            </a:extLst>
          </p:cNvPr>
          <p:cNvSpPr>
            <a:spLocks noGrp="1"/>
          </p:cNvSpPr>
          <p:nvPr>
            <p:ph type="sldNum" sz="quarter" idx="5"/>
          </p:nvPr>
        </p:nvSpPr>
        <p:spPr/>
        <p:txBody>
          <a:bodyPr/>
          <a:lstStyle/>
          <a:p>
            <a:pPr>
              <a:defRPr/>
            </a:pPr>
            <a:fld id="{BA0496DD-8960-4E28-AE87-4DFBD025EC31}" type="slidenum">
              <a:rPr lang="en-US" smtClean="0"/>
              <a:pPr>
                <a:defRPr/>
              </a:pPr>
              <a:t>26</a:t>
            </a:fld>
            <a:endParaRPr lang="en-US"/>
          </a:p>
        </p:txBody>
      </p:sp>
    </p:spTree>
    <p:extLst>
      <p:ext uri="{BB962C8B-B14F-4D97-AF65-F5344CB8AC3E}">
        <p14:creationId xmlns:p14="http://schemas.microsoft.com/office/powerpoint/2010/main" val="42814760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7600" cy="3486150"/>
          </a:xfrm>
        </p:spPr>
      </p:sp>
      <p:sp>
        <p:nvSpPr>
          <p:cNvPr id="3" name="Notes Placeholder 2"/>
          <p:cNvSpPr>
            <a:spLocks noGrp="1"/>
          </p:cNvSpPr>
          <p:nvPr>
            <p:ph type="body" idx="1"/>
          </p:nvPr>
        </p:nvSpPr>
        <p:spPr/>
        <p:txBody>
          <a:bodyPr/>
          <a:lstStyle/>
          <a:p>
            <a:r>
              <a:rPr lang="en-US" dirty="0"/>
              <a:t>Here are the document changes as a result of the changes for Fall-2.</a:t>
            </a:r>
          </a:p>
        </p:txBody>
      </p:sp>
      <p:sp>
        <p:nvSpPr>
          <p:cNvPr id="6" name="Slide Number Placeholder 5">
            <a:extLst>
              <a:ext uri="{FF2B5EF4-FFF2-40B4-BE49-F238E27FC236}">
                <a16:creationId xmlns:a16="http://schemas.microsoft.com/office/drawing/2014/main" id="{0FD76B1D-8188-8D49-A289-2A2048813AE3}"/>
              </a:ext>
            </a:extLst>
          </p:cNvPr>
          <p:cNvSpPr>
            <a:spLocks noGrp="1"/>
          </p:cNvSpPr>
          <p:nvPr>
            <p:ph type="sldNum" sz="quarter" idx="5"/>
          </p:nvPr>
        </p:nvSpPr>
        <p:spPr/>
        <p:txBody>
          <a:bodyPr/>
          <a:lstStyle/>
          <a:p>
            <a:pPr>
              <a:defRPr/>
            </a:pPr>
            <a:fld id="{BA0496DD-8960-4E28-AE87-4DFBD025EC31}" type="slidenum">
              <a:rPr lang="en-US" smtClean="0"/>
              <a:pPr>
                <a:defRPr/>
              </a:pPr>
              <a:t>27</a:t>
            </a:fld>
            <a:endParaRPr lang="en-US"/>
          </a:p>
        </p:txBody>
      </p:sp>
    </p:spTree>
    <p:extLst>
      <p:ext uri="{BB962C8B-B14F-4D97-AF65-F5344CB8AC3E}">
        <p14:creationId xmlns:p14="http://schemas.microsoft.com/office/powerpoint/2010/main" val="17478533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 little bit about the Postsecondary Status now.</a:t>
            </a:r>
          </a:p>
          <a:p>
            <a:endParaRPr lang="en-US" dirty="0"/>
          </a:p>
          <a:p>
            <a:r>
              <a:rPr lang="en-US" dirty="0"/>
              <a:t>You can find more information about the PSTS file submission and business rules in Flash # 164 - </a:t>
            </a:r>
            <a:r>
              <a:rPr lang="en-US" dirty="0">
                <a:hlinkClick r:id="rId3"/>
              </a:rPr>
              <a:t>https://www.cde.ca.gov/ds/sp/cl/calpadsupdflash164.asp</a:t>
            </a:r>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28</a:t>
            </a:fld>
            <a:endParaRPr lang="en-US" noProof="0" dirty="0"/>
          </a:p>
        </p:txBody>
      </p:sp>
    </p:spTree>
    <p:extLst>
      <p:ext uri="{BB962C8B-B14F-4D97-AF65-F5344CB8AC3E}">
        <p14:creationId xmlns:p14="http://schemas.microsoft.com/office/powerpoint/2010/main" val="16817282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ea typeface="+mn-ea"/>
                <a:cs typeface="+mn-cs"/>
              </a:rPr>
              <a:t>Students Reported for PSTS</a:t>
            </a:r>
          </a:p>
          <a:p>
            <a:endParaRPr lang="en-US" sz="1200" b="1" i="0" kern="1200" dirty="0">
              <a:solidFill>
                <a:schemeClr val="tx1"/>
              </a:solidFill>
              <a:effectLst/>
              <a:ea typeface="+mn-ea"/>
              <a:cs typeface="+mn-cs"/>
            </a:endParaRPr>
          </a:p>
          <a:p>
            <a:r>
              <a:rPr lang="en-US" sz="1200" b="1" i="0" kern="1200" dirty="0">
                <a:solidFill>
                  <a:schemeClr val="tx1"/>
                </a:solidFill>
                <a:effectLst/>
                <a:ea typeface="+mn-ea"/>
                <a:cs typeface="+mn-cs"/>
              </a:rPr>
              <a:t>Fall 2</a:t>
            </a:r>
            <a:r>
              <a:rPr lang="en-US" sz="1200" b="0" i="0" kern="1200" dirty="0">
                <a:solidFill>
                  <a:schemeClr val="tx1"/>
                </a:solidFill>
                <a:effectLst/>
                <a:ea typeface="+mn-ea"/>
                <a:cs typeface="+mn-cs"/>
              </a:rPr>
              <a:t>: Submit only Postsecondary Status (PSTS) records for students who exited secondary education in the prior academic year that were identified as:</a:t>
            </a:r>
          </a:p>
          <a:p>
            <a:r>
              <a:rPr lang="en-US" sz="1200" b="0" i="0" kern="1200" dirty="0">
                <a:solidFill>
                  <a:schemeClr val="tx1"/>
                </a:solidFill>
                <a:effectLst/>
                <a:ea typeface="+mn-ea"/>
                <a:cs typeface="+mn-cs"/>
              </a:rPr>
              <a:t>Career technical education concentrators and completers; and</a:t>
            </a:r>
          </a:p>
          <a:p>
            <a:r>
              <a:rPr lang="en-US" sz="1200" b="0" i="0" kern="1200" dirty="0">
                <a:solidFill>
                  <a:schemeClr val="tx1"/>
                </a:solidFill>
                <a:effectLst/>
                <a:ea typeface="+mn-ea"/>
                <a:cs typeface="+mn-cs"/>
              </a:rPr>
              <a:t>Students who participated in the CA Partnership Academic Program (suspended for AY 2019-20)</a:t>
            </a: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29</a:t>
            </a:fld>
            <a:endParaRPr lang="en-US" noProof="0" dirty="0"/>
          </a:p>
        </p:txBody>
      </p:sp>
    </p:spTree>
    <p:extLst>
      <p:ext uri="{BB962C8B-B14F-4D97-AF65-F5344CB8AC3E}">
        <p14:creationId xmlns:p14="http://schemas.microsoft.com/office/powerpoint/2010/main" val="1701903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This slide shows the CALPADS course catalog.  These courses are mostly available in self-paced recording in Bridge and the CSIS YouTube Channel.  The remaining sessions for Fall-2 will become available over the coming days.</a:t>
            </a: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3</a:t>
            </a:fld>
            <a:endParaRPr lang="en-US" noProof="0"/>
          </a:p>
        </p:txBody>
      </p:sp>
    </p:spTree>
    <p:extLst>
      <p:ext uri="{BB962C8B-B14F-4D97-AF65-F5344CB8AC3E}">
        <p14:creationId xmlns:p14="http://schemas.microsoft.com/office/powerpoint/2010/main" val="35283094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PSTS is a small file used in fall 2 and EOY 4. There are only 13 data elements, some of which only pertain to students with disabilities for EOY 4 reporting. The data used in fall 2 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a:t>Education Program Participation Type Code</a:t>
            </a: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Postsecondary Status Code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CTE Related Program or Employment Indicator</a:t>
            </a:r>
          </a:p>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30</a:t>
            </a:fld>
            <a:endParaRPr lang="en-US" noProof="0"/>
          </a:p>
        </p:txBody>
      </p:sp>
    </p:spTree>
    <p:extLst>
      <p:ext uri="{BB962C8B-B14F-4D97-AF65-F5344CB8AC3E}">
        <p14:creationId xmlns:p14="http://schemas.microsoft.com/office/powerpoint/2010/main" val="36786854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7600" cy="3486150"/>
          </a:xfrm>
        </p:spPr>
      </p:sp>
      <p:sp>
        <p:nvSpPr>
          <p:cNvPr id="3" name="Notes Placeholder 2"/>
          <p:cNvSpPr>
            <a:spLocks noGrp="1"/>
          </p:cNvSpPr>
          <p:nvPr>
            <p:ph type="body" idx="1"/>
          </p:nvPr>
        </p:nvSpPr>
        <p:spPr/>
        <p:txBody>
          <a:bodyPr/>
          <a:lstStyle/>
          <a:p>
            <a:r>
              <a:rPr lang="en-US" dirty="0"/>
              <a:t>Here we will discuss the</a:t>
            </a:r>
            <a:r>
              <a:rPr lang="en-US" baseline="0" dirty="0"/>
              <a:t> validation changes for this year and their impact.</a:t>
            </a:r>
          </a:p>
        </p:txBody>
      </p:sp>
      <p:sp>
        <p:nvSpPr>
          <p:cNvPr id="6" name="Slide Number Placeholder 5">
            <a:extLst>
              <a:ext uri="{FF2B5EF4-FFF2-40B4-BE49-F238E27FC236}">
                <a16:creationId xmlns:a16="http://schemas.microsoft.com/office/drawing/2014/main" id="{56678976-BC32-C240-8757-280D38F2FDCA}"/>
              </a:ext>
            </a:extLst>
          </p:cNvPr>
          <p:cNvSpPr>
            <a:spLocks noGrp="1"/>
          </p:cNvSpPr>
          <p:nvPr>
            <p:ph type="sldNum" sz="quarter" idx="5"/>
          </p:nvPr>
        </p:nvSpPr>
        <p:spPr/>
        <p:txBody>
          <a:bodyPr/>
          <a:lstStyle/>
          <a:p>
            <a:pPr>
              <a:defRPr/>
            </a:pPr>
            <a:fld id="{BA0496DD-8960-4E28-AE87-4DFBD025EC31}" type="slidenum">
              <a:rPr lang="en-US" smtClean="0"/>
              <a:pPr>
                <a:defRPr/>
              </a:pPr>
              <a:t>31</a:t>
            </a:fld>
            <a:endParaRPr lang="en-US"/>
          </a:p>
        </p:txBody>
      </p:sp>
    </p:spTree>
    <p:extLst>
      <p:ext uri="{BB962C8B-B14F-4D97-AF65-F5344CB8AC3E}">
        <p14:creationId xmlns:p14="http://schemas.microsoft.com/office/powerpoint/2010/main" val="21498094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7600" cy="3486150"/>
          </a:xfrm>
        </p:spPr>
      </p:sp>
      <p:sp>
        <p:nvSpPr>
          <p:cNvPr id="3" name="Notes Placeholder 2"/>
          <p:cNvSpPr>
            <a:spLocks noGrp="1"/>
          </p:cNvSpPr>
          <p:nvPr>
            <p:ph type="body" idx="1"/>
          </p:nvPr>
        </p:nvSpPr>
        <p:spPr/>
        <p:txBody>
          <a:bodyPr/>
          <a:lstStyle/>
          <a:p>
            <a:r>
              <a:rPr lang="en-US" dirty="0"/>
              <a:t>Here we will discuss the</a:t>
            </a:r>
            <a:r>
              <a:rPr lang="en-US" baseline="0" dirty="0"/>
              <a:t> validation changes for this year and their impact.</a:t>
            </a:r>
          </a:p>
        </p:txBody>
      </p:sp>
      <p:sp>
        <p:nvSpPr>
          <p:cNvPr id="6" name="Slide Number Placeholder 5">
            <a:extLst>
              <a:ext uri="{FF2B5EF4-FFF2-40B4-BE49-F238E27FC236}">
                <a16:creationId xmlns:a16="http://schemas.microsoft.com/office/drawing/2014/main" id="{56678976-BC32-C240-8757-280D38F2FDCA}"/>
              </a:ext>
            </a:extLst>
          </p:cNvPr>
          <p:cNvSpPr>
            <a:spLocks noGrp="1"/>
          </p:cNvSpPr>
          <p:nvPr>
            <p:ph type="sldNum" sz="quarter" idx="5"/>
          </p:nvPr>
        </p:nvSpPr>
        <p:spPr/>
        <p:txBody>
          <a:bodyPr/>
          <a:lstStyle/>
          <a:p>
            <a:pPr>
              <a:defRPr/>
            </a:pPr>
            <a:fld id="{BA0496DD-8960-4E28-AE87-4DFBD025EC31}" type="slidenum">
              <a:rPr lang="en-US" smtClean="0"/>
              <a:pPr>
                <a:defRPr/>
              </a:pPr>
              <a:t>32</a:t>
            </a:fld>
            <a:endParaRPr lang="en-US"/>
          </a:p>
        </p:txBody>
      </p:sp>
    </p:spTree>
    <p:extLst>
      <p:ext uri="{BB962C8B-B14F-4D97-AF65-F5344CB8AC3E}">
        <p14:creationId xmlns:p14="http://schemas.microsoft.com/office/powerpoint/2010/main" val="34860252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7600" cy="3486150"/>
          </a:xfrm>
        </p:spPr>
      </p:sp>
      <p:sp>
        <p:nvSpPr>
          <p:cNvPr id="3" name="Notes Placeholder 2"/>
          <p:cNvSpPr>
            <a:spLocks noGrp="1"/>
          </p:cNvSpPr>
          <p:nvPr>
            <p:ph type="body" idx="1"/>
          </p:nvPr>
        </p:nvSpPr>
        <p:spPr/>
        <p:txBody>
          <a:bodyPr/>
          <a:lstStyle/>
          <a:p>
            <a:r>
              <a:rPr lang="en-US" dirty="0"/>
              <a:t>Here we will discuss the</a:t>
            </a:r>
            <a:r>
              <a:rPr lang="en-US" baseline="0" dirty="0"/>
              <a:t> validation changes for this year and their impact.</a:t>
            </a:r>
          </a:p>
        </p:txBody>
      </p:sp>
      <p:sp>
        <p:nvSpPr>
          <p:cNvPr id="6" name="Slide Number Placeholder 5">
            <a:extLst>
              <a:ext uri="{FF2B5EF4-FFF2-40B4-BE49-F238E27FC236}">
                <a16:creationId xmlns:a16="http://schemas.microsoft.com/office/drawing/2014/main" id="{56678976-BC32-C240-8757-280D38F2FDCA}"/>
              </a:ext>
            </a:extLst>
          </p:cNvPr>
          <p:cNvSpPr>
            <a:spLocks noGrp="1"/>
          </p:cNvSpPr>
          <p:nvPr>
            <p:ph type="sldNum" sz="quarter" idx="5"/>
          </p:nvPr>
        </p:nvSpPr>
        <p:spPr/>
        <p:txBody>
          <a:bodyPr/>
          <a:lstStyle/>
          <a:p>
            <a:pPr>
              <a:defRPr/>
            </a:pPr>
            <a:fld id="{BA0496DD-8960-4E28-AE87-4DFBD025EC31}" type="slidenum">
              <a:rPr lang="en-US" smtClean="0"/>
              <a:pPr>
                <a:defRPr/>
              </a:pPr>
              <a:t>33</a:t>
            </a:fld>
            <a:endParaRPr lang="en-US"/>
          </a:p>
        </p:txBody>
      </p:sp>
    </p:spTree>
    <p:extLst>
      <p:ext uri="{BB962C8B-B14F-4D97-AF65-F5344CB8AC3E}">
        <p14:creationId xmlns:p14="http://schemas.microsoft.com/office/powerpoint/2010/main" val="24289983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7600" cy="3486150"/>
          </a:xfrm>
        </p:spPr>
      </p:sp>
      <p:sp>
        <p:nvSpPr>
          <p:cNvPr id="3" name="Notes Placeholder 2"/>
          <p:cNvSpPr>
            <a:spLocks noGrp="1"/>
          </p:cNvSpPr>
          <p:nvPr>
            <p:ph type="body" idx="1"/>
          </p:nvPr>
        </p:nvSpPr>
        <p:spPr/>
        <p:txBody>
          <a:bodyPr/>
          <a:lstStyle/>
          <a:p>
            <a:r>
              <a:rPr lang="en-US" dirty="0"/>
              <a:t>Here we will discuss the</a:t>
            </a:r>
            <a:r>
              <a:rPr lang="en-US" baseline="0" dirty="0"/>
              <a:t> reports changes for this year and their impact.</a:t>
            </a:r>
            <a:endParaRPr lang="en-US" dirty="0"/>
          </a:p>
        </p:txBody>
      </p:sp>
      <p:sp>
        <p:nvSpPr>
          <p:cNvPr id="6" name="Slide Number Placeholder 5">
            <a:extLst>
              <a:ext uri="{FF2B5EF4-FFF2-40B4-BE49-F238E27FC236}">
                <a16:creationId xmlns:a16="http://schemas.microsoft.com/office/drawing/2014/main" id="{3E7FD072-176D-6C4D-AD84-40AEDDDD3173}"/>
              </a:ext>
            </a:extLst>
          </p:cNvPr>
          <p:cNvSpPr>
            <a:spLocks noGrp="1"/>
          </p:cNvSpPr>
          <p:nvPr>
            <p:ph type="sldNum" sz="quarter" idx="5"/>
          </p:nvPr>
        </p:nvSpPr>
        <p:spPr/>
        <p:txBody>
          <a:bodyPr/>
          <a:lstStyle/>
          <a:p>
            <a:pPr>
              <a:defRPr/>
            </a:pPr>
            <a:fld id="{BA0496DD-8960-4E28-AE87-4DFBD025EC31}" type="slidenum">
              <a:rPr lang="en-US" smtClean="0"/>
              <a:pPr>
                <a:defRPr/>
              </a:pPr>
              <a:t>34</a:t>
            </a:fld>
            <a:endParaRPr lang="en-US"/>
          </a:p>
        </p:txBody>
      </p:sp>
    </p:spTree>
    <p:extLst>
      <p:ext uri="{BB962C8B-B14F-4D97-AF65-F5344CB8AC3E}">
        <p14:creationId xmlns:p14="http://schemas.microsoft.com/office/powerpoint/2010/main" val="21448323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7600" cy="3486150"/>
          </a:xfrm>
        </p:spPr>
      </p:sp>
      <p:sp>
        <p:nvSpPr>
          <p:cNvPr id="3" name="Notes Placeholder 2"/>
          <p:cNvSpPr>
            <a:spLocks noGrp="1"/>
          </p:cNvSpPr>
          <p:nvPr>
            <p:ph type="body" idx="1"/>
          </p:nvPr>
        </p:nvSpPr>
        <p:spPr/>
        <p:txBody>
          <a:bodyPr/>
          <a:lstStyle/>
          <a:p>
            <a:r>
              <a:rPr lang="en-US" dirty="0"/>
              <a:t>Here we will discuss the</a:t>
            </a:r>
            <a:r>
              <a:rPr lang="en-US" baseline="0" dirty="0"/>
              <a:t> reports changes for this year and their impact.</a:t>
            </a:r>
            <a:endParaRPr lang="en-US" dirty="0"/>
          </a:p>
        </p:txBody>
      </p:sp>
      <p:sp>
        <p:nvSpPr>
          <p:cNvPr id="6" name="Slide Number Placeholder 5">
            <a:extLst>
              <a:ext uri="{FF2B5EF4-FFF2-40B4-BE49-F238E27FC236}">
                <a16:creationId xmlns:a16="http://schemas.microsoft.com/office/drawing/2014/main" id="{3E7FD072-176D-6C4D-AD84-40AEDDDD3173}"/>
              </a:ext>
            </a:extLst>
          </p:cNvPr>
          <p:cNvSpPr>
            <a:spLocks noGrp="1"/>
          </p:cNvSpPr>
          <p:nvPr>
            <p:ph type="sldNum" sz="quarter" idx="5"/>
          </p:nvPr>
        </p:nvSpPr>
        <p:spPr/>
        <p:txBody>
          <a:bodyPr/>
          <a:lstStyle/>
          <a:p>
            <a:pPr>
              <a:defRPr/>
            </a:pPr>
            <a:fld id="{BA0496DD-8960-4E28-AE87-4DFBD025EC31}" type="slidenum">
              <a:rPr lang="en-US" smtClean="0"/>
              <a:pPr>
                <a:defRPr/>
              </a:pPr>
              <a:t>35</a:t>
            </a:fld>
            <a:endParaRPr lang="en-US"/>
          </a:p>
        </p:txBody>
      </p:sp>
    </p:spTree>
    <p:extLst>
      <p:ext uri="{BB962C8B-B14F-4D97-AF65-F5344CB8AC3E}">
        <p14:creationId xmlns:p14="http://schemas.microsoft.com/office/powerpoint/2010/main" val="16346446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7600" cy="3486150"/>
          </a:xfrm>
        </p:spPr>
      </p:sp>
      <p:sp>
        <p:nvSpPr>
          <p:cNvPr id="3" name="Notes Placeholder 2"/>
          <p:cNvSpPr>
            <a:spLocks noGrp="1"/>
          </p:cNvSpPr>
          <p:nvPr>
            <p:ph type="body" idx="1"/>
          </p:nvPr>
        </p:nvSpPr>
        <p:spPr/>
        <p:txBody>
          <a:bodyPr/>
          <a:lstStyle/>
          <a:p>
            <a:r>
              <a:rPr lang="en-US" dirty="0"/>
              <a:t>Here we will discuss the</a:t>
            </a:r>
            <a:r>
              <a:rPr lang="en-US" baseline="0" dirty="0"/>
              <a:t> reports changes for this year and their impact.</a:t>
            </a:r>
            <a:endParaRPr lang="en-US" dirty="0"/>
          </a:p>
        </p:txBody>
      </p:sp>
      <p:sp>
        <p:nvSpPr>
          <p:cNvPr id="6" name="Slide Number Placeholder 5">
            <a:extLst>
              <a:ext uri="{FF2B5EF4-FFF2-40B4-BE49-F238E27FC236}">
                <a16:creationId xmlns:a16="http://schemas.microsoft.com/office/drawing/2014/main" id="{3E7FD072-176D-6C4D-AD84-40AEDDDD3173}"/>
              </a:ext>
            </a:extLst>
          </p:cNvPr>
          <p:cNvSpPr>
            <a:spLocks noGrp="1"/>
          </p:cNvSpPr>
          <p:nvPr>
            <p:ph type="sldNum" sz="quarter" idx="5"/>
          </p:nvPr>
        </p:nvSpPr>
        <p:spPr/>
        <p:txBody>
          <a:bodyPr/>
          <a:lstStyle/>
          <a:p>
            <a:pPr>
              <a:defRPr/>
            </a:pPr>
            <a:fld id="{BA0496DD-8960-4E28-AE87-4DFBD025EC31}" type="slidenum">
              <a:rPr lang="en-US" smtClean="0"/>
              <a:pPr>
                <a:defRPr/>
              </a:pPr>
              <a:t>36</a:t>
            </a:fld>
            <a:endParaRPr lang="en-US"/>
          </a:p>
        </p:txBody>
      </p:sp>
    </p:spTree>
    <p:extLst>
      <p:ext uri="{BB962C8B-B14F-4D97-AF65-F5344CB8AC3E}">
        <p14:creationId xmlns:p14="http://schemas.microsoft.com/office/powerpoint/2010/main" val="1218691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7600" cy="3486150"/>
          </a:xfrm>
        </p:spPr>
      </p:sp>
      <p:sp>
        <p:nvSpPr>
          <p:cNvPr id="3" name="Notes Placeholder 2"/>
          <p:cNvSpPr>
            <a:spLocks noGrp="1"/>
          </p:cNvSpPr>
          <p:nvPr>
            <p:ph type="body" idx="1"/>
          </p:nvPr>
        </p:nvSpPr>
        <p:spPr/>
        <p:txBody>
          <a:bodyPr/>
          <a:lstStyle/>
          <a:p>
            <a:r>
              <a:rPr lang="en-US" dirty="0"/>
              <a:t>Here we will discuss the</a:t>
            </a:r>
            <a:r>
              <a:rPr lang="en-US" baseline="0" dirty="0"/>
              <a:t> reports changes for this year and their impact.</a:t>
            </a:r>
            <a:endParaRPr lang="en-US" dirty="0"/>
          </a:p>
        </p:txBody>
      </p:sp>
      <p:sp>
        <p:nvSpPr>
          <p:cNvPr id="6" name="Slide Number Placeholder 5">
            <a:extLst>
              <a:ext uri="{FF2B5EF4-FFF2-40B4-BE49-F238E27FC236}">
                <a16:creationId xmlns:a16="http://schemas.microsoft.com/office/drawing/2014/main" id="{3E7FD072-176D-6C4D-AD84-40AEDDDD3173}"/>
              </a:ext>
            </a:extLst>
          </p:cNvPr>
          <p:cNvSpPr>
            <a:spLocks noGrp="1"/>
          </p:cNvSpPr>
          <p:nvPr>
            <p:ph type="sldNum" sz="quarter" idx="5"/>
          </p:nvPr>
        </p:nvSpPr>
        <p:spPr/>
        <p:txBody>
          <a:bodyPr/>
          <a:lstStyle/>
          <a:p>
            <a:pPr>
              <a:defRPr/>
            </a:pPr>
            <a:fld id="{BA0496DD-8960-4E28-AE87-4DFBD025EC31}" type="slidenum">
              <a:rPr lang="en-US" smtClean="0"/>
              <a:pPr>
                <a:defRPr/>
              </a:pPr>
              <a:t>37</a:t>
            </a:fld>
            <a:endParaRPr lang="en-US"/>
          </a:p>
        </p:txBody>
      </p:sp>
    </p:spTree>
    <p:extLst>
      <p:ext uri="{BB962C8B-B14F-4D97-AF65-F5344CB8AC3E}">
        <p14:creationId xmlns:p14="http://schemas.microsoft.com/office/powerpoint/2010/main" val="20921666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7600" cy="3486150"/>
          </a:xfrm>
        </p:spPr>
      </p:sp>
      <p:sp>
        <p:nvSpPr>
          <p:cNvPr id="3" name="Notes Placeholder 2"/>
          <p:cNvSpPr>
            <a:spLocks noGrp="1"/>
          </p:cNvSpPr>
          <p:nvPr>
            <p:ph type="body" idx="1"/>
          </p:nvPr>
        </p:nvSpPr>
        <p:spPr/>
        <p:txBody>
          <a:bodyPr/>
          <a:lstStyle/>
          <a:p>
            <a:r>
              <a:rPr lang="en-US" dirty="0"/>
              <a:t>Here we will discuss the</a:t>
            </a:r>
            <a:r>
              <a:rPr lang="en-US" baseline="0" dirty="0"/>
              <a:t> reports changes for this year and their impact.</a:t>
            </a:r>
            <a:endParaRPr lang="en-US" dirty="0"/>
          </a:p>
        </p:txBody>
      </p:sp>
      <p:sp>
        <p:nvSpPr>
          <p:cNvPr id="6" name="Slide Number Placeholder 5">
            <a:extLst>
              <a:ext uri="{FF2B5EF4-FFF2-40B4-BE49-F238E27FC236}">
                <a16:creationId xmlns:a16="http://schemas.microsoft.com/office/drawing/2014/main" id="{3E7FD072-176D-6C4D-AD84-40AEDDDD3173}"/>
              </a:ext>
            </a:extLst>
          </p:cNvPr>
          <p:cNvSpPr>
            <a:spLocks noGrp="1"/>
          </p:cNvSpPr>
          <p:nvPr>
            <p:ph type="sldNum" sz="quarter" idx="5"/>
          </p:nvPr>
        </p:nvSpPr>
        <p:spPr/>
        <p:txBody>
          <a:bodyPr/>
          <a:lstStyle/>
          <a:p>
            <a:pPr>
              <a:defRPr/>
            </a:pPr>
            <a:fld id="{BA0496DD-8960-4E28-AE87-4DFBD025EC31}" type="slidenum">
              <a:rPr lang="en-US" smtClean="0"/>
              <a:pPr>
                <a:defRPr/>
              </a:pPr>
              <a:t>38</a:t>
            </a:fld>
            <a:endParaRPr lang="en-US"/>
          </a:p>
        </p:txBody>
      </p:sp>
    </p:spTree>
    <p:extLst>
      <p:ext uri="{BB962C8B-B14F-4D97-AF65-F5344CB8AC3E}">
        <p14:creationId xmlns:p14="http://schemas.microsoft.com/office/powerpoint/2010/main" val="8249269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7600" cy="3486150"/>
          </a:xfrm>
        </p:spPr>
      </p:sp>
      <p:sp>
        <p:nvSpPr>
          <p:cNvPr id="3" name="Notes Placeholder 2"/>
          <p:cNvSpPr>
            <a:spLocks noGrp="1"/>
          </p:cNvSpPr>
          <p:nvPr>
            <p:ph type="body" idx="1"/>
          </p:nvPr>
        </p:nvSpPr>
        <p:spPr/>
        <p:txBody>
          <a:bodyPr/>
          <a:lstStyle/>
          <a:p>
            <a:r>
              <a:rPr lang="en-US" dirty="0"/>
              <a:t>Here we will discuss the</a:t>
            </a:r>
            <a:r>
              <a:rPr lang="en-US" baseline="0" dirty="0"/>
              <a:t> reports changes for this year and their impact.</a:t>
            </a:r>
            <a:endParaRPr lang="en-US" dirty="0"/>
          </a:p>
        </p:txBody>
      </p:sp>
      <p:sp>
        <p:nvSpPr>
          <p:cNvPr id="6" name="Slide Number Placeholder 5">
            <a:extLst>
              <a:ext uri="{FF2B5EF4-FFF2-40B4-BE49-F238E27FC236}">
                <a16:creationId xmlns:a16="http://schemas.microsoft.com/office/drawing/2014/main" id="{3E7FD072-176D-6C4D-AD84-40AEDDDD3173}"/>
              </a:ext>
            </a:extLst>
          </p:cNvPr>
          <p:cNvSpPr>
            <a:spLocks noGrp="1"/>
          </p:cNvSpPr>
          <p:nvPr>
            <p:ph type="sldNum" sz="quarter" idx="5"/>
          </p:nvPr>
        </p:nvSpPr>
        <p:spPr/>
        <p:txBody>
          <a:bodyPr/>
          <a:lstStyle/>
          <a:p>
            <a:pPr>
              <a:defRPr/>
            </a:pPr>
            <a:fld id="{BA0496DD-8960-4E28-AE87-4DFBD025EC31}" type="slidenum">
              <a:rPr lang="en-US" smtClean="0"/>
              <a:pPr>
                <a:defRPr/>
              </a:pPr>
              <a:t>39</a:t>
            </a:fld>
            <a:endParaRPr lang="en-US"/>
          </a:p>
        </p:txBody>
      </p:sp>
    </p:spTree>
    <p:extLst>
      <p:ext uri="{BB962C8B-B14F-4D97-AF65-F5344CB8AC3E}">
        <p14:creationId xmlns:p14="http://schemas.microsoft.com/office/powerpoint/2010/main" val="1206564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itchFamily="2" charset="2"/>
              <a:buNone/>
            </a:pPr>
            <a:r>
              <a:rPr lang="en-US" sz="1200" kern="0" dirty="0"/>
              <a:t>At the end of this session, with the information provided, LEAs should be able to:</a:t>
            </a:r>
          </a:p>
          <a:p>
            <a:pPr marL="0" indent="0">
              <a:buFont typeface="Wingdings" pitchFamily="2" charset="2"/>
              <a:buNone/>
            </a:pPr>
            <a:endParaRPr lang="en-US" sz="1200" kern="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t>Identify the </a:t>
            </a:r>
            <a:r>
              <a:rPr lang="en-US" sz="1200" dirty="0"/>
              <a:t>the changes for Fall-2 submission</a:t>
            </a:r>
            <a:endParaRPr lang="en-US" sz="1200" kern="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t>Learn about the </a:t>
            </a:r>
            <a:r>
              <a:rPr lang="en-US" dirty="0"/>
              <a:t>system changes and share the information with the data 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t>Coordinate </a:t>
            </a:r>
            <a:r>
              <a:rPr lang="en-US" dirty="0"/>
              <a:t>with other staff to ensure everyone is aware of new changes</a:t>
            </a:r>
          </a:p>
          <a:p>
            <a:pPr marL="171450" indent="-171450">
              <a:buFont typeface="Arial" panose="020B0604020202020204" pitchFamily="34" charset="0"/>
              <a:buChar char="•"/>
            </a:pPr>
            <a:r>
              <a:rPr lang="en-US" sz="1200" kern="0" dirty="0"/>
              <a:t>Lastly, certify </a:t>
            </a:r>
            <a:r>
              <a:rPr lang="en-US" dirty="0"/>
              <a:t>Fall-2 reports on or before the final submission deadline</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4</a:t>
            </a:fld>
            <a:endParaRPr lang="en-US" noProof="0" dirty="0"/>
          </a:p>
        </p:txBody>
      </p:sp>
    </p:spTree>
    <p:extLst>
      <p:ext uri="{BB962C8B-B14F-4D97-AF65-F5344CB8AC3E}">
        <p14:creationId xmlns:p14="http://schemas.microsoft.com/office/powerpoint/2010/main" val="41233682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7600" cy="3486150"/>
          </a:xfrm>
        </p:spPr>
      </p:sp>
      <p:sp>
        <p:nvSpPr>
          <p:cNvPr id="3" name="Notes Placeholder 2"/>
          <p:cNvSpPr>
            <a:spLocks noGrp="1"/>
          </p:cNvSpPr>
          <p:nvPr>
            <p:ph type="body" idx="1"/>
          </p:nvPr>
        </p:nvSpPr>
        <p:spPr/>
        <p:txBody>
          <a:bodyPr/>
          <a:lstStyle/>
          <a:p>
            <a:r>
              <a:rPr lang="en-US" dirty="0"/>
              <a:t>Here we will discuss the</a:t>
            </a:r>
            <a:r>
              <a:rPr lang="en-US" baseline="0" dirty="0"/>
              <a:t> reports changes for this year and their impact.</a:t>
            </a:r>
            <a:endParaRPr lang="en-US" dirty="0"/>
          </a:p>
        </p:txBody>
      </p:sp>
      <p:sp>
        <p:nvSpPr>
          <p:cNvPr id="6" name="Slide Number Placeholder 5">
            <a:extLst>
              <a:ext uri="{FF2B5EF4-FFF2-40B4-BE49-F238E27FC236}">
                <a16:creationId xmlns:a16="http://schemas.microsoft.com/office/drawing/2014/main" id="{3E7FD072-176D-6C4D-AD84-40AEDDDD3173}"/>
              </a:ext>
            </a:extLst>
          </p:cNvPr>
          <p:cNvSpPr>
            <a:spLocks noGrp="1"/>
          </p:cNvSpPr>
          <p:nvPr>
            <p:ph type="sldNum" sz="quarter" idx="5"/>
          </p:nvPr>
        </p:nvSpPr>
        <p:spPr/>
        <p:txBody>
          <a:bodyPr/>
          <a:lstStyle/>
          <a:p>
            <a:pPr>
              <a:defRPr/>
            </a:pPr>
            <a:fld id="{BA0496DD-8960-4E28-AE87-4DFBD025EC31}" type="slidenum">
              <a:rPr lang="en-US" smtClean="0"/>
              <a:pPr>
                <a:defRPr/>
              </a:pPr>
              <a:t>40</a:t>
            </a:fld>
            <a:endParaRPr lang="en-US"/>
          </a:p>
        </p:txBody>
      </p:sp>
    </p:spTree>
    <p:extLst>
      <p:ext uri="{BB962C8B-B14F-4D97-AF65-F5344CB8AC3E}">
        <p14:creationId xmlns:p14="http://schemas.microsoft.com/office/powerpoint/2010/main" val="30125831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7600" cy="3486150"/>
          </a:xfrm>
        </p:spPr>
      </p:sp>
      <p:sp>
        <p:nvSpPr>
          <p:cNvPr id="3" name="Notes Placeholder 2"/>
          <p:cNvSpPr>
            <a:spLocks noGrp="1"/>
          </p:cNvSpPr>
          <p:nvPr>
            <p:ph type="body" idx="1"/>
          </p:nvPr>
        </p:nvSpPr>
        <p:spPr/>
        <p:txBody>
          <a:bodyPr/>
          <a:lstStyle/>
          <a:p>
            <a:r>
              <a:rPr lang="en-US" dirty="0"/>
              <a:t>Here we will discuss the</a:t>
            </a:r>
            <a:r>
              <a:rPr lang="en-US" baseline="0" dirty="0"/>
              <a:t> reports changes for this year and their impact.</a:t>
            </a:r>
            <a:endParaRPr lang="en-US" dirty="0"/>
          </a:p>
        </p:txBody>
      </p:sp>
      <p:sp>
        <p:nvSpPr>
          <p:cNvPr id="6" name="Slide Number Placeholder 5">
            <a:extLst>
              <a:ext uri="{FF2B5EF4-FFF2-40B4-BE49-F238E27FC236}">
                <a16:creationId xmlns:a16="http://schemas.microsoft.com/office/drawing/2014/main" id="{3E7FD072-176D-6C4D-AD84-40AEDDDD3173}"/>
              </a:ext>
            </a:extLst>
          </p:cNvPr>
          <p:cNvSpPr>
            <a:spLocks noGrp="1"/>
          </p:cNvSpPr>
          <p:nvPr>
            <p:ph type="sldNum" sz="quarter" idx="5"/>
          </p:nvPr>
        </p:nvSpPr>
        <p:spPr/>
        <p:txBody>
          <a:bodyPr/>
          <a:lstStyle/>
          <a:p>
            <a:pPr>
              <a:defRPr/>
            </a:pPr>
            <a:fld id="{BA0496DD-8960-4E28-AE87-4DFBD025EC31}" type="slidenum">
              <a:rPr lang="en-US" smtClean="0"/>
              <a:pPr>
                <a:defRPr/>
              </a:pPr>
              <a:t>41</a:t>
            </a:fld>
            <a:endParaRPr lang="en-US"/>
          </a:p>
        </p:txBody>
      </p:sp>
    </p:spTree>
    <p:extLst>
      <p:ext uri="{BB962C8B-B14F-4D97-AF65-F5344CB8AC3E}">
        <p14:creationId xmlns:p14="http://schemas.microsoft.com/office/powerpoint/2010/main" val="38326279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7600" cy="3486150"/>
          </a:xfrm>
        </p:spPr>
      </p:sp>
      <p:sp>
        <p:nvSpPr>
          <p:cNvPr id="3" name="Notes Placeholder 2"/>
          <p:cNvSpPr>
            <a:spLocks noGrp="1"/>
          </p:cNvSpPr>
          <p:nvPr>
            <p:ph type="body" idx="1"/>
          </p:nvPr>
        </p:nvSpPr>
        <p:spPr/>
        <p:txBody>
          <a:bodyPr/>
          <a:lstStyle/>
          <a:p>
            <a:r>
              <a:rPr lang="en-US" dirty="0"/>
              <a:t>Here we will discuss the</a:t>
            </a:r>
            <a:r>
              <a:rPr lang="en-US" baseline="0" dirty="0"/>
              <a:t> reports changes for this year and their impact.</a:t>
            </a:r>
            <a:endParaRPr lang="en-US" dirty="0"/>
          </a:p>
        </p:txBody>
      </p:sp>
      <p:sp>
        <p:nvSpPr>
          <p:cNvPr id="6" name="Slide Number Placeholder 5">
            <a:extLst>
              <a:ext uri="{FF2B5EF4-FFF2-40B4-BE49-F238E27FC236}">
                <a16:creationId xmlns:a16="http://schemas.microsoft.com/office/drawing/2014/main" id="{3E7FD072-176D-6C4D-AD84-40AEDDDD3173}"/>
              </a:ext>
            </a:extLst>
          </p:cNvPr>
          <p:cNvSpPr>
            <a:spLocks noGrp="1"/>
          </p:cNvSpPr>
          <p:nvPr>
            <p:ph type="sldNum" sz="quarter" idx="5"/>
          </p:nvPr>
        </p:nvSpPr>
        <p:spPr/>
        <p:txBody>
          <a:bodyPr/>
          <a:lstStyle/>
          <a:p>
            <a:pPr>
              <a:defRPr/>
            </a:pPr>
            <a:fld id="{BA0496DD-8960-4E28-AE87-4DFBD025EC31}" type="slidenum">
              <a:rPr lang="en-US" smtClean="0"/>
              <a:pPr>
                <a:defRPr/>
              </a:pPr>
              <a:t>42</a:t>
            </a:fld>
            <a:endParaRPr lang="en-US"/>
          </a:p>
        </p:txBody>
      </p:sp>
    </p:spTree>
    <p:extLst>
      <p:ext uri="{BB962C8B-B14F-4D97-AF65-F5344CB8AC3E}">
        <p14:creationId xmlns:p14="http://schemas.microsoft.com/office/powerpoint/2010/main" val="20646462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7600" cy="3486150"/>
          </a:xfrm>
        </p:spPr>
      </p:sp>
      <p:sp>
        <p:nvSpPr>
          <p:cNvPr id="3" name="Notes Placeholder 2"/>
          <p:cNvSpPr>
            <a:spLocks noGrp="1"/>
          </p:cNvSpPr>
          <p:nvPr>
            <p:ph type="body" idx="1"/>
          </p:nvPr>
        </p:nvSpPr>
        <p:spPr/>
        <p:txBody>
          <a:bodyPr/>
          <a:lstStyle/>
          <a:p>
            <a:r>
              <a:rPr lang="en-US" dirty="0"/>
              <a:t>Here we will discuss the</a:t>
            </a:r>
            <a:r>
              <a:rPr lang="en-US" baseline="0" dirty="0"/>
              <a:t> reports changes for this year and their impact.</a:t>
            </a:r>
            <a:endParaRPr lang="en-US" dirty="0"/>
          </a:p>
        </p:txBody>
      </p:sp>
      <p:sp>
        <p:nvSpPr>
          <p:cNvPr id="6" name="Slide Number Placeholder 5">
            <a:extLst>
              <a:ext uri="{FF2B5EF4-FFF2-40B4-BE49-F238E27FC236}">
                <a16:creationId xmlns:a16="http://schemas.microsoft.com/office/drawing/2014/main" id="{3E7FD072-176D-6C4D-AD84-40AEDDDD3173}"/>
              </a:ext>
            </a:extLst>
          </p:cNvPr>
          <p:cNvSpPr>
            <a:spLocks noGrp="1"/>
          </p:cNvSpPr>
          <p:nvPr>
            <p:ph type="sldNum" sz="quarter" idx="5"/>
          </p:nvPr>
        </p:nvSpPr>
        <p:spPr/>
        <p:txBody>
          <a:bodyPr/>
          <a:lstStyle/>
          <a:p>
            <a:pPr>
              <a:defRPr/>
            </a:pPr>
            <a:fld id="{BA0496DD-8960-4E28-AE87-4DFBD025EC31}" type="slidenum">
              <a:rPr lang="en-US" smtClean="0"/>
              <a:pPr>
                <a:defRPr/>
              </a:pPr>
              <a:t>43</a:t>
            </a:fld>
            <a:endParaRPr lang="en-US"/>
          </a:p>
        </p:txBody>
      </p:sp>
    </p:spTree>
    <p:extLst>
      <p:ext uri="{BB962C8B-B14F-4D97-AF65-F5344CB8AC3E}">
        <p14:creationId xmlns:p14="http://schemas.microsoft.com/office/powerpoint/2010/main" val="11213216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7600" cy="3486150"/>
          </a:xfrm>
        </p:spPr>
      </p:sp>
      <p:sp>
        <p:nvSpPr>
          <p:cNvPr id="3" name="Notes Placeholder 2"/>
          <p:cNvSpPr>
            <a:spLocks noGrp="1"/>
          </p:cNvSpPr>
          <p:nvPr>
            <p:ph type="body" idx="1"/>
          </p:nvPr>
        </p:nvSpPr>
        <p:spPr/>
        <p:txBody>
          <a:bodyPr/>
          <a:lstStyle/>
          <a:p>
            <a:r>
              <a:rPr lang="en-US" dirty="0"/>
              <a:t>Here we will discuss the</a:t>
            </a:r>
            <a:r>
              <a:rPr lang="en-US" baseline="0" dirty="0"/>
              <a:t> reports changes for this year and their impact.</a:t>
            </a:r>
            <a:endParaRPr lang="en-US" dirty="0"/>
          </a:p>
        </p:txBody>
      </p:sp>
      <p:sp>
        <p:nvSpPr>
          <p:cNvPr id="6" name="Slide Number Placeholder 5">
            <a:extLst>
              <a:ext uri="{FF2B5EF4-FFF2-40B4-BE49-F238E27FC236}">
                <a16:creationId xmlns:a16="http://schemas.microsoft.com/office/drawing/2014/main" id="{3E7FD072-176D-6C4D-AD84-40AEDDDD3173}"/>
              </a:ext>
            </a:extLst>
          </p:cNvPr>
          <p:cNvSpPr>
            <a:spLocks noGrp="1"/>
          </p:cNvSpPr>
          <p:nvPr>
            <p:ph type="sldNum" sz="quarter" idx="5"/>
          </p:nvPr>
        </p:nvSpPr>
        <p:spPr/>
        <p:txBody>
          <a:bodyPr/>
          <a:lstStyle/>
          <a:p>
            <a:pPr>
              <a:defRPr/>
            </a:pPr>
            <a:fld id="{BA0496DD-8960-4E28-AE87-4DFBD025EC31}" type="slidenum">
              <a:rPr lang="en-US" smtClean="0"/>
              <a:pPr>
                <a:defRPr/>
              </a:pPr>
              <a:t>44</a:t>
            </a:fld>
            <a:endParaRPr lang="en-US"/>
          </a:p>
        </p:txBody>
      </p:sp>
    </p:spTree>
    <p:extLst>
      <p:ext uri="{BB962C8B-B14F-4D97-AF65-F5344CB8AC3E}">
        <p14:creationId xmlns:p14="http://schemas.microsoft.com/office/powerpoint/2010/main" val="15495715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7600" cy="3486150"/>
          </a:xfrm>
        </p:spPr>
      </p:sp>
      <p:sp>
        <p:nvSpPr>
          <p:cNvPr id="3" name="Notes Placeholder 2"/>
          <p:cNvSpPr>
            <a:spLocks noGrp="1"/>
          </p:cNvSpPr>
          <p:nvPr>
            <p:ph type="body" idx="1"/>
          </p:nvPr>
        </p:nvSpPr>
        <p:spPr/>
        <p:txBody>
          <a:bodyPr/>
          <a:lstStyle/>
          <a:p>
            <a:r>
              <a:rPr lang="en-US" dirty="0"/>
              <a:t>Here we will discuss the</a:t>
            </a:r>
            <a:r>
              <a:rPr lang="en-US" baseline="0" dirty="0"/>
              <a:t> reports changes for this year and their impact.</a:t>
            </a:r>
            <a:endParaRPr lang="en-US" dirty="0"/>
          </a:p>
        </p:txBody>
      </p:sp>
      <p:sp>
        <p:nvSpPr>
          <p:cNvPr id="6" name="Slide Number Placeholder 5">
            <a:extLst>
              <a:ext uri="{FF2B5EF4-FFF2-40B4-BE49-F238E27FC236}">
                <a16:creationId xmlns:a16="http://schemas.microsoft.com/office/drawing/2014/main" id="{3E7FD072-176D-6C4D-AD84-40AEDDDD3173}"/>
              </a:ext>
            </a:extLst>
          </p:cNvPr>
          <p:cNvSpPr>
            <a:spLocks noGrp="1"/>
          </p:cNvSpPr>
          <p:nvPr>
            <p:ph type="sldNum" sz="quarter" idx="5"/>
          </p:nvPr>
        </p:nvSpPr>
        <p:spPr/>
        <p:txBody>
          <a:bodyPr/>
          <a:lstStyle/>
          <a:p>
            <a:pPr>
              <a:defRPr/>
            </a:pPr>
            <a:fld id="{BA0496DD-8960-4E28-AE87-4DFBD025EC31}" type="slidenum">
              <a:rPr lang="en-US" smtClean="0"/>
              <a:pPr>
                <a:defRPr/>
              </a:pPr>
              <a:t>45</a:t>
            </a:fld>
            <a:endParaRPr lang="en-US"/>
          </a:p>
        </p:txBody>
      </p:sp>
    </p:spTree>
    <p:extLst>
      <p:ext uri="{BB962C8B-B14F-4D97-AF65-F5344CB8AC3E}">
        <p14:creationId xmlns:p14="http://schemas.microsoft.com/office/powerpoint/2010/main" val="3111497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7600" cy="3486150"/>
          </a:xfrm>
        </p:spPr>
      </p:sp>
      <p:sp>
        <p:nvSpPr>
          <p:cNvPr id="3" name="Notes Placeholder 2"/>
          <p:cNvSpPr>
            <a:spLocks noGrp="1"/>
          </p:cNvSpPr>
          <p:nvPr>
            <p:ph type="body" idx="1"/>
          </p:nvPr>
        </p:nvSpPr>
        <p:spPr/>
        <p:txBody>
          <a:bodyPr/>
          <a:lstStyle/>
          <a:p>
            <a:r>
              <a:rPr lang="en-US" dirty="0"/>
              <a:t>Normally</a:t>
            </a:r>
            <a:r>
              <a:rPr lang="en-US" baseline="0" dirty="0"/>
              <a:t> it is also important to review your certification warnings in addition to the certification errors</a:t>
            </a:r>
            <a:r>
              <a:rPr lang="en-US" dirty="0"/>
              <a:t>.</a:t>
            </a:r>
          </a:p>
          <a:p>
            <a:endParaRPr lang="en-US" baseline="0" dirty="0"/>
          </a:p>
          <a:p>
            <a:r>
              <a:rPr lang="en-US" baseline="0" dirty="0"/>
              <a:t>The aggregates which were checked last year are listed here for your reference. It is recommended that your LEA manually review the related counts and records to ensure they do not have these discrepancies. For example, your LEA should compare it’s previous year enrollment counts for a course section to the current year counts to make sure any discrepancies are intended.</a:t>
            </a:r>
          </a:p>
          <a:p>
            <a:endParaRPr lang="en-US" baseline="0" dirty="0"/>
          </a:p>
          <a:p>
            <a:r>
              <a:rPr lang="en-US" baseline="0" dirty="0"/>
              <a:t>You can look up these certification errors in the CP Error List document under the “Fall 2 Certification” tab.  Note: You must enable the filter under the “Updates” column to see these errors.</a:t>
            </a:r>
            <a:endParaRPr lang="en-US" dirty="0"/>
          </a:p>
        </p:txBody>
      </p:sp>
      <p:sp>
        <p:nvSpPr>
          <p:cNvPr id="6" name="Slide Number Placeholder 5">
            <a:extLst>
              <a:ext uri="{FF2B5EF4-FFF2-40B4-BE49-F238E27FC236}">
                <a16:creationId xmlns:a16="http://schemas.microsoft.com/office/drawing/2014/main" id="{244CF7DA-36C8-C649-BD3B-2E089A82E147}"/>
              </a:ext>
            </a:extLst>
          </p:cNvPr>
          <p:cNvSpPr>
            <a:spLocks noGrp="1"/>
          </p:cNvSpPr>
          <p:nvPr>
            <p:ph type="sldNum" sz="quarter" idx="5"/>
          </p:nvPr>
        </p:nvSpPr>
        <p:spPr/>
        <p:txBody>
          <a:bodyPr/>
          <a:lstStyle/>
          <a:p>
            <a:pPr>
              <a:defRPr/>
            </a:pPr>
            <a:fld id="{BA0496DD-8960-4E28-AE87-4DFBD025EC31}" type="slidenum">
              <a:rPr lang="en-US" smtClean="0"/>
              <a:pPr>
                <a:defRPr/>
              </a:pPr>
              <a:t>46</a:t>
            </a:fld>
            <a:endParaRPr lang="en-US"/>
          </a:p>
        </p:txBody>
      </p:sp>
    </p:spTree>
    <p:extLst>
      <p:ext uri="{BB962C8B-B14F-4D97-AF65-F5344CB8AC3E}">
        <p14:creationId xmlns:p14="http://schemas.microsoft.com/office/powerpoint/2010/main" val="39315198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review some of the common problems…</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47</a:t>
            </a:fld>
            <a:endParaRPr lang="en-US" noProof="0" dirty="0"/>
          </a:p>
        </p:txBody>
      </p:sp>
    </p:spTree>
    <p:extLst>
      <p:ext uri="{BB962C8B-B14F-4D97-AF65-F5344CB8AC3E}">
        <p14:creationId xmlns:p14="http://schemas.microsoft.com/office/powerpoint/2010/main" val="1795278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48</a:t>
            </a:fld>
            <a:endParaRPr lang="en-US" noProof="0" dirty="0"/>
          </a:p>
        </p:txBody>
      </p:sp>
    </p:spTree>
    <p:extLst>
      <p:ext uri="{BB962C8B-B14F-4D97-AF65-F5344CB8AC3E}">
        <p14:creationId xmlns:p14="http://schemas.microsoft.com/office/powerpoint/2010/main" val="18719091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a:t>
            </a:r>
            <a:r>
              <a:rPr lang="en-US" baseline="0" dirty="0"/>
              <a:t> is marked as hidden to be used as a reference outside of the training session.</a:t>
            </a:r>
            <a:endParaRPr lang="en-US" dirty="0"/>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49</a:t>
            </a:fld>
            <a:endParaRPr lang="en-US" noProof="0" dirty="0"/>
          </a:p>
        </p:txBody>
      </p:sp>
    </p:spTree>
    <p:extLst>
      <p:ext uri="{BB962C8B-B14F-4D97-AF65-F5344CB8AC3E}">
        <p14:creationId xmlns:p14="http://schemas.microsoft.com/office/powerpoint/2010/main" val="1986712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Here is the agenda for this training.  We will discuss the following:</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An overview of the submission</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Discuss the details of this year’s Fall 2 changes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Review the certification process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Cover some common problems and wrap up</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5</a:t>
            </a:fld>
            <a:endParaRPr lang="en-US" noProof="0" dirty="0"/>
          </a:p>
        </p:txBody>
      </p:sp>
    </p:spTree>
    <p:extLst>
      <p:ext uri="{BB962C8B-B14F-4D97-AF65-F5344CB8AC3E}">
        <p14:creationId xmlns:p14="http://schemas.microsoft.com/office/powerpoint/2010/main" val="12383036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a:t>
            </a:r>
            <a:r>
              <a:rPr lang="en-US" baseline="0" dirty="0"/>
              <a:t> is marked as hidden to be used as a reference outside of the training session.</a:t>
            </a:r>
            <a:endParaRPr lang="en-US" dirty="0"/>
          </a:p>
          <a:p>
            <a:endParaRPr lang="en-US" b="1"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50</a:t>
            </a:fld>
            <a:endParaRPr lang="en-US" noProof="0" dirty="0"/>
          </a:p>
        </p:txBody>
      </p:sp>
    </p:spTree>
    <p:extLst>
      <p:ext uri="{BB962C8B-B14F-4D97-AF65-F5344CB8AC3E}">
        <p14:creationId xmlns:p14="http://schemas.microsoft.com/office/powerpoint/2010/main" val="27768942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slide</a:t>
            </a:r>
            <a:r>
              <a:rPr lang="en-US" baseline="0" dirty="0"/>
              <a:t> is marked as hidden to be used as a reference outside of the training session.</a:t>
            </a:r>
            <a:endParaRPr lang="en-US" dirty="0"/>
          </a:p>
          <a:p>
            <a:pPr>
              <a:defRPr/>
            </a:pPr>
            <a:endParaRPr lang="en-US" dirty="0"/>
          </a:p>
          <a:p>
            <a:pPr>
              <a:defRPr/>
            </a:pPr>
            <a:r>
              <a:rPr lang="en-US" dirty="0"/>
              <a:t>The CERT047 is detected on a course reported for</a:t>
            </a:r>
            <a:r>
              <a:rPr lang="en-US" baseline="0" dirty="0"/>
              <a:t> a teacher, at a specific site and teacher doesn’t have an assignment record report for that site.  If the teacher is teacher at a site, there must be an assignment record.</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51</a:t>
            </a:fld>
            <a:endParaRPr lang="en-US" noProof="0" dirty="0"/>
          </a:p>
        </p:txBody>
      </p:sp>
    </p:spTree>
    <p:extLst>
      <p:ext uri="{BB962C8B-B14F-4D97-AF65-F5344CB8AC3E}">
        <p14:creationId xmlns:p14="http://schemas.microsoft.com/office/powerpoint/2010/main" val="42672243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slide</a:t>
            </a:r>
            <a:r>
              <a:rPr lang="en-US" baseline="0" dirty="0"/>
              <a:t> is marked as hidden to be used as a reference outside of the training session.</a:t>
            </a:r>
            <a:endParaRPr lang="en-US" dirty="0"/>
          </a:p>
          <a:p>
            <a:pPr>
              <a:defRPr/>
            </a:pPr>
            <a:endParaRPr lang="en-US" baseline="0" dirty="0"/>
          </a:p>
          <a:p>
            <a:pPr>
              <a:defRPr/>
            </a:pPr>
            <a:r>
              <a:rPr lang="en-US" baseline="0" dirty="0"/>
              <a:t>The CERT048:  If you report staff for the current academic year, they need an assignment record:  either non-classroom based, teaching a course, or employment end date</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52</a:t>
            </a:fld>
            <a:endParaRPr lang="en-US" noProof="0" dirty="0"/>
          </a:p>
        </p:txBody>
      </p:sp>
    </p:spTree>
    <p:extLst>
      <p:ext uri="{BB962C8B-B14F-4D97-AF65-F5344CB8AC3E}">
        <p14:creationId xmlns:p14="http://schemas.microsoft.com/office/powerpoint/2010/main" val="11415536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a:t>
            </a:r>
            <a:r>
              <a:rPr lang="en-US" baseline="0" dirty="0"/>
              <a:t> is marked as hidden to be used as a reference outside of the training session.</a:t>
            </a:r>
            <a:endParaRPr lang="en-US" dirty="0"/>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53</a:t>
            </a:fld>
            <a:endParaRPr lang="en-US" noProof="0" dirty="0"/>
          </a:p>
        </p:txBody>
      </p:sp>
    </p:spTree>
    <p:extLst>
      <p:ext uri="{BB962C8B-B14F-4D97-AF65-F5344CB8AC3E}">
        <p14:creationId xmlns:p14="http://schemas.microsoft.com/office/powerpoint/2010/main" val="14685941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a:t>
            </a:r>
            <a:r>
              <a:rPr lang="en-US" baseline="0" dirty="0"/>
              <a:t> is marked as hidden to be used as a reference outside of the training session.</a:t>
            </a:r>
            <a:endParaRPr lang="en-US" dirty="0"/>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54</a:t>
            </a:fld>
            <a:endParaRPr lang="en-US" noProof="0" dirty="0"/>
          </a:p>
        </p:txBody>
      </p:sp>
    </p:spTree>
    <p:extLst>
      <p:ext uri="{BB962C8B-B14F-4D97-AF65-F5344CB8AC3E}">
        <p14:creationId xmlns:p14="http://schemas.microsoft.com/office/powerpoint/2010/main" val="9795445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a:t>
            </a:r>
            <a:r>
              <a:rPr lang="en-US" baseline="0" dirty="0"/>
              <a:t> is marked as hidden to be used as a reference outside of the training session.</a:t>
            </a:r>
            <a:endParaRPr lang="en-US" dirty="0"/>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55</a:t>
            </a:fld>
            <a:endParaRPr lang="en-US" noProof="0" dirty="0"/>
          </a:p>
        </p:txBody>
      </p:sp>
    </p:spTree>
    <p:extLst>
      <p:ext uri="{BB962C8B-B14F-4D97-AF65-F5344CB8AC3E}">
        <p14:creationId xmlns:p14="http://schemas.microsoft.com/office/powerpoint/2010/main" val="38021827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a:t>
            </a:r>
            <a:r>
              <a:rPr lang="en-US" baseline="0" dirty="0"/>
              <a:t> is marked as hidden to be used as a reference outside of the training session.</a:t>
            </a:r>
            <a:endParaRPr lang="en-US" dirty="0"/>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56</a:t>
            </a:fld>
            <a:endParaRPr lang="en-US" noProof="0" dirty="0"/>
          </a:p>
        </p:txBody>
      </p:sp>
    </p:spTree>
    <p:extLst>
      <p:ext uri="{BB962C8B-B14F-4D97-AF65-F5344CB8AC3E}">
        <p14:creationId xmlns:p14="http://schemas.microsoft.com/office/powerpoint/2010/main" val="33011016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a:t>
            </a:r>
            <a:r>
              <a:rPr lang="en-US" baseline="0" dirty="0"/>
              <a:t> is marked as hidden to be used as a reference outside of the training session.</a:t>
            </a:r>
            <a:endParaRPr lang="en-US" dirty="0"/>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57</a:t>
            </a:fld>
            <a:endParaRPr lang="en-US" noProof="0" dirty="0"/>
          </a:p>
        </p:txBody>
      </p:sp>
    </p:spTree>
    <p:extLst>
      <p:ext uri="{BB962C8B-B14F-4D97-AF65-F5344CB8AC3E}">
        <p14:creationId xmlns:p14="http://schemas.microsoft.com/office/powerpoint/2010/main" val="22906418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a:t>
            </a:r>
            <a:r>
              <a:rPr lang="en-US" baseline="0" dirty="0"/>
              <a:t> is marked as hidden to be used as a reference outside of the training session.</a:t>
            </a:r>
            <a:endParaRPr lang="en-US" dirty="0"/>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58</a:t>
            </a:fld>
            <a:endParaRPr lang="en-US" noProof="0" dirty="0"/>
          </a:p>
        </p:txBody>
      </p:sp>
    </p:spTree>
    <p:extLst>
      <p:ext uri="{BB962C8B-B14F-4D97-AF65-F5344CB8AC3E}">
        <p14:creationId xmlns:p14="http://schemas.microsoft.com/office/powerpoint/2010/main" val="10337662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slide in detail…</a:t>
            </a:r>
          </a:p>
          <a:p>
            <a:endParaRPr lang="en-US" dirty="0"/>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59</a:t>
            </a:fld>
            <a:endParaRPr lang="en-US" noProof="0" dirty="0"/>
          </a:p>
        </p:txBody>
      </p:sp>
    </p:spTree>
    <p:extLst>
      <p:ext uri="{BB962C8B-B14F-4D97-AF65-F5344CB8AC3E}">
        <p14:creationId xmlns:p14="http://schemas.microsoft.com/office/powerpoint/2010/main" val="2392880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start with the overview of the Fall-2 Submission and look at what is changing and what is remaining the same.</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6</a:t>
            </a:fld>
            <a:endParaRPr lang="en-US" noProof="0"/>
          </a:p>
        </p:txBody>
      </p:sp>
    </p:spTree>
    <p:extLst>
      <p:ext uri="{BB962C8B-B14F-4D97-AF65-F5344CB8AC3E}">
        <p14:creationId xmlns:p14="http://schemas.microsoft.com/office/powerpoint/2010/main" val="10609615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If the teacher is on leave on census day and beyond, report that permanent teacher.</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Non-classroom Based Job Assignment Code (Day to Day substitute teacher - permanent  emp. - 6014) should be used for subs that are either: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sz="1200" kern="1200" dirty="0">
                <a:solidFill>
                  <a:schemeClr val="tx1"/>
                </a:solidFill>
                <a:effectLst/>
                <a:latin typeface="+mn-lt"/>
                <a:ea typeface="+mn-ea"/>
                <a:cs typeface="+mn-cs"/>
              </a:rPr>
              <a:t>subbing on Census day for a course with a permanent teacher; or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sz="1200" kern="1200" dirty="0">
                <a:solidFill>
                  <a:schemeClr val="tx1"/>
                </a:solidFill>
                <a:effectLst/>
                <a:latin typeface="+mn-lt"/>
                <a:ea typeface="+mn-ea"/>
                <a:cs typeface="+mn-cs"/>
              </a:rPr>
              <a:t>subs who are employed on Census day but not subbing on that 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a sub is in the classroom for a course with no permanent teacher, they get reported in the course record.  However, there is nothing preventing both a 6014 and a course assignment being reported for these individuals.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AD51C285-35DE-49C7-B40E-3747DCB935E2}" type="slidenum">
              <a:rPr lang="en-US" smtClean="0"/>
              <a:pPr>
                <a:defRPr/>
              </a:pPr>
              <a:t>60</a:t>
            </a:fld>
            <a:endParaRPr lang="en-US"/>
          </a:p>
        </p:txBody>
      </p:sp>
    </p:spTree>
    <p:extLst>
      <p:ext uri="{BB962C8B-B14F-4D97-AF65-F5344CB8AC3E}">
        <p14:creationId xmlns:p14="http://schemas.microsoft.com/office/powerpoint/2010/main" val="24320605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the slide in detail…</a:t>
            </a: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61</a:t>
            </a:fld>
            <a:endParaRPr lang="en-US" noProof="0" dirty="0"/>
          </a:p>
        </p:txBody>
      </p:sp>
    </p:spTree>
    <p:extLst>
      <p:ext uri="{BB962C8B-B14F-4D97-AF65-F5344CB8AC3E}">
        <p14:creationId xmlns:p14="http://schemas.microsoft.com/office/powerpoint/2010/main" val="39351184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62</a:t>
            </a:fld>
            <a:endParaRPr lang="en-US" noProof="0" dirty="0"/>
          </a:p>
        </p:txBody>
      </p:sp>
    </p:spTree>
    <p:extLst>
      <p:ext uri="{BB962C8B-B14F-4D97-AF65-F5344CB8AC3E}">
        <p14:creationId xmlns:p14="http://schemas.microsoft.com/office/powerpoint/2010/main" val="334196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63</a:t>
            </a:fld>
            <a:endParaRPr lang="en-US" noProof="0" dirty="0"/>
          </a:p>
        </p:txBody>
      </p:sp>
    </p:spTree>
    <p:extLst>
      <p:ext uri="{BB962C8B-B14F-4D97-AF65-F5344CB8AC3E}">
        <p14:creationId xmlns:p14="http://schemas.microsoft.com/office/powerpoint/2010/main" val="5180058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64</a:t>
            </a:fld>
            <a:endParaRPr lang="en-US" noProof="0" dirty="0"/>
          </a:p>
        </p:txBody>
      </p:sp>
    </p:spTree>
    <p:extLst>
      <p:ext uri="{BB962C8B-B14F-4D97-AF65-F5344CB8AC3E}">
        <p14:creationId xmlns:p14="http://schemas.microsoft.com/office/powerpoint/2010/main" val="7815379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65</a:t>
            </a:fld>
            <a:endParaRPr lang="en-US" noProof="0" dirty="0"/>
          </a:p>
        </p:txBody>
      </p:sp>
    </p:spTree>
    <p:extLst>
      <p:ext uri="{BB962C8B-B14F-4D97-AF65-F5344CB8AC3E}">
        <p14:creationId xmlns:p14="http://schemas.microsoft.com/office/powerpoint/2010/main" val="42342010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a:t>
            </a:r>
            <a:r>
              <a:rPr lang="en-US" baseline="0" dirty="0"/>
              <a:t> take the time to complete our training survey.  Your responses assist in improving our trainings.  </a:t>
            </a:r>
          </a:p>
          <a:p>
            <a:endParaRPr lang="en-US" baseline="0" dirty="0"/>
          </a:p>
          <a:p>
            <a:r>
              <a:rPr lang="en-US" baseline="0" dirty="0"/>
              <a:t>We review these surveys on a regular basis—in fact due to LEAs’ suggestions we have changed our survey, have included more visual aids, and demonstrations in our trainings.</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If you experience any technical difficulty with accessing the survey, please try the alternative long URL:</a:t>
            </a:r>
            <a:endParaRPr lang="en-US" dirty="0"/>
          </a:p>
          <a:p>
            <a:endParaRPr lang="en-US" dirty="0"/>
          </a:p>
          <a:p>
            <a:r>
              <a:rPr lang="en-US" dirty="0"/>
              <a:t>Long URL: https://</a:t>
            </a:r>
            <a:r>
              <a:rPr lang="en-US" dirty="0" err="1"/>
              <a:t>forms.office.com</a:t>
            </a:r>
            <a:r>
              <a:rPr lang="en-US" dirty="0"/>
              <a:t>/Pages/</a:t>
            </a:r>
            <a:r>
              <a:rPr lang="en-US" dirty="0" err="1"/>
              <a:t>ResponsePage.aspx?id</a:t>
            </a:r>
            <a:r>
              <a:rPr lang="en-US" dirty="0"/>
              <a:t>=k1b3XxqV6E2E3dWxsESwNX2FYi3dRZNNt8LpvkF_wmhUNVRLOVBDVkoySE01UTJSRk42VTlaUUFIQi4u</a:t>
            </a:r>
          </a:p>
          <a:p>
            <a:endParaRPr lang="en-US" dirty="0"/>
          </a:p>
          <a:p>
            <a:r>
              <a:rPr lang="en-US" dirty="0"/>
              <a:t>Short URL:</a:t>
            </a:r>
            <a:r>
              <a:rPr lang="en-US" sz="1200" i="0" dirty="0">
                <a:latin typeface="Arial" charset="0"/>
              </a:rPr>
              <a:t> </a:t>
            </a:r>
            <a:r>
              <a:rPr lang="en-US" sz="1200" i="1" dirty="0">
                <a:latin typeface="Calibri" pitchFamily="34" charset="0"/>
                <a:hlinkClick r:id="rId3"/>
              </a:rPr>
              <a:t>https://bit.ly/2MXsECg</a:t>
            </a:r>
            <a:endParaRPr lang="en-US" sz="1200" i="1" dirty="0">
              <a:latin typeface="Calibri" pitchFamily="34" charset="0"/>
            </a:endParaRPr>
          </a:p>
          <a:p>
            <a:endParaRPr lang="en-US" sz="1200" i="1" dirty="0">
              <a:latin typeface="Calibri"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Thank you for providing us the opportunity to evaluate our trainings.</a:t>
            </a:r>
            <a:endParaRPr lang="en-US" dirty="0"/>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66</a:t>
            </a:fld>
            <a:endParaRPr lang="en-US" noProof="0" dirty="0"/>
          </a:p>
        </p:txBody>
      </p:sp>
    </p:spTree>
    <p:extLst>
      <p:ext uri="{BB962C8B-B14F-4D97-AF65-F5344CB8AC3E}">
        <p14:creationId xmlns:p14="http://schemas.microsoft.com/office/powerpoint/2010/main" val="1924150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67</a:t>
            </a:fld>
            <a:endParaRPr lang="en-US" noProof="0" dirty="0"/>
          </a:p>
        </p:txBody>
      </p:sp>
    </p:spTree>
    <p:extLst>
      <p:ext uri="{BB962C8B-B14F-4D97-AF65-F5344CB8AC3E}">
        <p14:creationId xmlns:p14="http://schemas.microsoft.com/office/powerpoint/2010/main" val="3840694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Fall 2 Course Enrollment/Staff Assignments/EL Services/Postsecondary Data Submission has these important functions: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Identify the number of staff in the following job classifications: Teacher, Administrator, Pupil Services, Non-certificated Administrator Charter School Non-certificated Teacher, and Itinerant or Pull-out/Push-In Teacher with a Statewide Educator Identifier (SEID)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Provide LEA class enrollment counts that include every student actively enrolled in the class on Census Day in the current academic year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Report Instructional Services provided to ELs (if any) and the count of teachers providing those services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Report career technical education (CTE) concentrators and completers, and students participating in the California Partnership Academy Program six months after exiting secondary education</a:t>
            </a: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7</a:t>
            </a:fld>
            <a:endParaRPr lang="en-US" noProof="0"/>
          </a:p>
        </p:txBody>
      </p:sp>
    </p:spTree>
    <p:extLst>
      <p:ext uri="{BB962C8B-B14F-4D97-AF65-F5344CB8AC3E}">
        <p14:creationId xmlns:p14="http://schemas.microsoft.com/office/powerpoint/2010/main" val="2962866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0AD6DCF-B942-4BC3-9BE3-995B25A8A91F}" type="slidenum">
              <a:rPr lang="en-US" smtClean="0"/>
              <a:pPr eaLnBrk="1" hangingPunct="1"/>
              <a:t>8</a:t>
            </a:fld>
            <a:endParaRPr lang="en-US"/>
          </a:p>
        </p:txBody>
      </p:sp>
      <p:sp>
        <p:nvSpPr>
          <p:cNvPr id="87043" name="Rectangle 2"/>
          <p:cNvSpPr>
            <a:spLocks noGrp="1" noRot="1" noChangeAspect="1" noChangeArrowheads="1" noTextEdit="1"/>
          </p:cNvSpPr>
          <p:nvPr>
            <p:ph type="sldImg"/>
          </p:nvPr>
        </p:nvSpPr>
        <p:spPr>
          <a:xfrm>
            <a:off x="685800" y="603250"/>
            <a:ext cx="5534025" cy="3113088"/>
          </a:xfrm>
          <a:prstGeom prst="rect">
            <a:avLst/>
          </a:prstGeom>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For</a:t>
            </a:r>
            <a:r>
              <a:rPr lang="en-US" baseline="0" dirty="0"/>
              <a:t> Fall 2 it is important to understand the relationship between record types. Record types shown below are dependent on the records types above them. For example, you must submit and post a staff demographic record prior to submitting either staff assignment or course section records. Breaking his rule will usually result in rejected record errors such as SASS0121, CRSE0220 and SCSE0139.</a:t>
            </a:r>
          </a:p>
          <a:p>
            <a:pPr eaLnBrk="1" hangingPunct="1"/>
            <a:endParaRPr lang="en-US" baseline="0" dirty="0"/>
          </a:p>
          <a:p>
            <a:pPr eaLnBrk="1" hangingPunct="1"/>
            <a:r>
              <a:rPr lang="en-US" baseline="0" dirty="0"/>
              <a:t>The SEID from the staff Demographics is used to link the Staff Assignment and the Course section record to the staff member.</a:t>
            </a:r>
          </a:p>
          <a:p>
            <a:pPr eaLnBrk="1" hangingPunct="1"/>
            <a:endParaRPr lang="en-US" baseline="0" dirty="0"/>
          </a:p>
          <a:p>
            <a:pPr eaLnBrk="1" hangingPunct="1"/>
            <a:r>
              <a:rPr lang="en-US" baseline="0" dirty="0"/>
              <a:t>The Course Section’s Course Section ID ties the Student Course Section Record to the Course record.</a:t>
            </a:r>
          </a:p>
          <a:p>
            <a:pPr eaLnBrk="1" hangingPunct="1"/>
            <a:endParaRPr lang="en-US" baseline="0" dirty="0"/>
          </a:p>
          <a:p>
            <a:pPr eaLnBrk="1" hangingPunct="1"/>
            <a:r>
              <a:rPr lang="en-US" baseline="0" dirty="0"/>
              <a:t>The Enrollment record’s SSID ties the Student Course Section record to the student.</a:t>
            </a:r>
          </a:p>
          <a:p>
            <a:pPr eaLnBrk="1" hangingPunct="1"/>
            <a:endParaRPr lang="en-US" baseline="0" dirty="0"/>
          </a:p>
          <a:p>
            <a:pPr eaLnBrk="1" hangingPunct="1"/>
            <a:r>
              <a:rPr lang="en-US" baseline="0" dirty="0"/>
              <a:t>Please note that moving forward, you would need to submit the Language Instructional Program for all Els in Fall-2.</a:t>
            </a:r>
            <a:endParaRPr lang="en-US" dirty="0"/>
          </a:p>
          <a:p>
            <a:pPr eaLnBrk="1" hangingPunct="1"/>
            <a:endParaRPr lang="en-US" dirty="0"/>
          </a:p>
        </p:txBody>
      </p:sp>
    </p:spTree>
    <p:extLst>
      <p:ext uri="{BB962C8B-B14F-4D97-AF65-F5344CB8AC3E}">
        <p14:creationId xmlns:p14="http://schemas.microsoft.com/office/powerpoint/2010/main" val="2786932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cs typeface="Arial" pitchFamily="34" charset="0"/>
              </a:rPr>
              <a:t>These are the data files that you will be submitting, either online or via batch, for Fall 2:</a:t>
            </a:r>
          </a:p>
          <a:p>
            <a:endParaRPr lang="en-US" dirty="0">
              <a:latin typeface="Arial" pitchFamily="34" charset="0"/>
              <a:cs typeface="Arial" pitchFamily="34" charset="0"/>
            </a:endParaRPr>
          </a:p>
          <a:p>
            <a:r>
              <a:rPr lang="en-US" dirty="0">
                <a:latin typeface="Arial" pitchFamily="34" charset="0"/>
                <a:cs typeface="Arial" pitchFamily="34" charset="0"/>
              </a:rPr>
              <a:t>The Fall 2 Student Profile Data is the same data that you have been reporting for Fall 1:  Student Enrollment, Student Information, Student Language Acquisition and Student Programs. </a:t>
            </a:r>
          </a:p>
          <a:p>
            <a:pPr lvl="1"/>
            <a:r>
              <a:rPr lang="en-US" dirty="0">
                <a:latin typeface="Arial" pitchFamily="34" charset="0"/>
                <a:cs typeface="Arial" pitchFamily="34" charset="0"/>
              </a:rPr>
              <a:t>The Student Enrollment data is used to determine which students were enrolled for Fall 2.</a:t>
            </a:r>
          </a:p>
          <a:p>
            <a:pPr lvl="1"/>
            <a:r>
              <a:rPr lang="en-US" dirty="0">
                <a:latin typeface="Arial" pitchFamily="34" charset="0"/>
                <a:cs typeface="Arial" pitchFamily="34" charset="0"/>
              </a:rPr>
              <a:t>The Student English Language Acquisition data are used to identify the English Learners. This is a key component of education services for ELs in Fall 2.</a:t>
            </a:r>
          </a:p>
          <a:p>
            <a:pPr lvl="1"/>
            <a:r>
              <a:rPr lang="en-US" dirty="0">
                <a:latin typeface="Arial" pitchFamily="34" charset="0"/>
                <a:cs typeface="Arial" pitchFamily="34" charset="0"/>
              </a:rPr>
              <a:t>Student Program Data is used as filters on reports to enable views of the data by the accountability subgroups that are certified in Fall 1, such as eligible immigrants, migrant, Special Ed, etc..</a:t>
            </a:r>
          </a:p>
          <a:p>
            <a:r>
              <a:rPr lang="en-US" dirty="0">
                <a:latin typeface="Arial" pitchFamily="34" charset="0"/>
                <a:cs typeface="Arial" pitchFamily="34" charset="0"/>
              </a:rPr>
              <a:t>Fall 2 also collects:  Staff Demographics, Staff Assignments, Course Section, and Student Course Section data.</a:t>
            </a:r>
          </a:p>
          <a:p>
            <a:r>
              <a:rPr lang="en-US" dirty="0">
                <a:latin typeface="Arial" pitchFamily="34" charset="0"/>
                <a:cs typeface="Arial" pitchFamily="34" charset="0"/>
              </a:rPr>
              <a:t>It is important to note that Fall 2 does NOT use the Fall 1 snapshot data.  However, it extracts the same Student Profile data from the ODS. Therefore both Fall 1 and Fall 2 use the same pool of students.</a:t>
            </a:r>
          </a:p>
          <a:p>
            <a:endParaRPr lang="en-US" dirty="0">
              <a:latin typeface="Arial" pitchFamily="34" charset="0"/>
              <a:cs typeface="Arial" pitchFamily="34" charset="0"/>
            </a:endParaRPr>
          </a:p>
          <a:p>
            <a:r>
              <a:rPr lang="en-US" b="1" dirty="0">
                <a:latin typeface="Arial" pitchFamily="34" charset="0"/>
                <a:cs typeface="Arial" pitchFamily="34" charset="0"/>
              </a:rPr>
              <a:t>ANIMATION</a:t>
            </a:r>
          </a:p>
          <a:p>
            <a:endParaRPr lang="en-US" b="1" dirty="0">
              <a:latin typeface="Arial" pitchFamily="34" charset="0"/>
              <a:cs typeface="Arial" pitchFamily="34" charset="0"/>
            </a:endParaRPr>
          </a:p>
          <a:p>
            <a:r>
              <a:rPr lang="en-US" dirty="0">
                <a:latin typeface="Arial" pitchFamily="34" charset="0"/>
                <a:cs typeface="Arial" pitchFamily="34" charset="0"/>
              </a:rPr>
              <a:t>The SASS, CRSE, SCSE and PSTS files are Full Replacement file types. </a:t>
            </a:r>
            <a:r>
              <a:rPr lang="en-US" dirty="0"/>
              <a:t>If a record or records with the same operational key are found in the ODS, then the record or records are deleted and the records in the submission file are added to the ODS. The SASS replaces by School of Assignment and Academic Year. processing The CRSE and SCSE use the Replacement by School of Course Delivery, Academic Year, and Academic Term processing method.</a:t>
            </a:r>
            <a:endParaRPr lang="en-US" dirty="0">
              <a:latin typeface="Arial" pitchFamily="34" charset="0"/>
              <a:cs typeface="Arial" pitchFamily="34" charset="0"/>
            </a:endParaRPr>
          </a:p>
          <a:p>
            <a:pPr>
              <a:buFont typeface="+mj-lt"/>
              <a:buNone/>
            </a:pPr>
            <a:endParaRPr lang="en-US" dirty="0">
              <a:latin typeface="Arial" pitchFamily="34" charset="0"/>
              <a:cs typeface="Arial" pitchFamily="34" charset="0"/>
            </a:endParaRPr>
          </a:p>
          <a:p>
            <a:pPr>
              <a:buFont typeface="+mj-lt"/>
              <a:buNone/>
            </a:pPr>
            <a:r>
              <a:rPr lang="en-US" dirty="0">
                <a:latin typeface="Arial" pitchFamily="34" charset="0"/>
                <a:cs typeface="Arial" pitchFamily="34" charset="0"/>
              </a:rPr>
              <a:t>These are the basics, for details  you may review the Fall-1 and Fall-2 Data Population and Reports and Certification training recordings.</a:t>
            </a:r>
          </a:p>
        </p:txBody>
      </p:sp>
      <p:sp>
        <p:nvSpPr>
          <p:cNvPr id="117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70662" indent="-296408" eaLnBrk="0" hangingPunct="0">
              <a:defRPr>
                <a:solidFill>
                  <a:schemeClr val="tx1"/>
                </a:solidFill>
                <a:latin typeface="Arial" pitchFamily="34" charset="0"/>
                <a:cs typeface="Arial" pitchFamily="34" charset="0"/>
              </a:defRPr>
            </a:lvl2pPr>
            <a:lvl3pPr marL="1185634" indent="-237127" eaLnBrk="0" hangingPunct="0">
              <a:defRPr>
                <a:solidFill>
                  <a:schemeClr val="tx1"/>
                </a:solidFill>
                <a:latin typeface="Arial" pitchFamily="34" charset="0"/>
                <a:cs typeface="Arial" pitchFamily="34" charset="0"/>
              </a:defRPr>
            </a:lvl3pPr>
            <a:lvl4pPr marL="1659887" indent="-237127" eaLnBrk="0" hangingPunct="0">
              <a:defRPr>
                <a:solidFill>
                  <a:schemeClr val="tx1"/>
                </a:solidFill>
                <a:latin typeface="Arial" pitchFamily="34" charset="0"/>
                <a:cs typeface="Arial" pitchFamily="34" charset="0"/>
              </a:defRPr>
            </a:lvl4pPr>
            <a:lvl5pPr marL="2134141" indent="-237127" eaLnBrk="0" hangingPunct="0">
              <a:defRPr>
                <a:solidFill>
                  <a:schemeClr val="tx1"/>
                </a:solidFill>
                <a:latin typeface="Arial" pitchFamily="34" charset="0"/>
                <a:cs typeface="Arial" pitchFamily="34" charset="0"/>
              </a:defRPr>
            </a:lvl5pPr>
            <a:lvl6pPr marL="2608395" indent="-237127" eaLnBrk="0" fontAlgn="base" hangingPunct="0">
              <a:spcBef>
                <a:spcPct val="0"/>
              </a:spcBef>
              <a:spcAft>
                <a:spcPct val="0"/>
              </a:spcAft>
              <a:defRPr>
                <a:solidFill>
                  <a:schemeClr val="tx1"/>
                </a:solidFill>
                <a:latin typeface="Arial" pitchFamily="34" charset="0"/>
                <a:cs typeface="Arial" pitchFamily="34" charset="0"/>
              </a:defRPr>
            </a:lvl6pPr>
            <a:lvl7pPr marL="3082648" indent="-237127" eaLnBrk="0" fontAlgn="base" hangingPunct="0">
              <a:spcBef>
                <a:spcPct val="0"/>
              </a:spcBef>
              <a:spcAft>
                <a:spcPct val="0"/>
              </a:spcAft>
              <a:defRPr>
                <a:solidFill>
                  <a:schemeClr val="tx1"/>
                </a:solidFill>
                <a:latin typeface="Arial" pitchFamily="34" charset="0"/>
                <a:cs typeface="Arial" pitchFamily="34" charset="0"/>
              </a:defRPr>
            </a:lvl7pPr>
            <a:lvl8pPr marL="3556902" indent="-237127" eaLnBrk="0" fontAlgn="base" hangingPunct="0">
              <a:spcBef>
                <a:spcPct val="0"/>
              </a:spcBef>
              <a:spcAft>
                <a:spcPct val="0"/>
              </a:spcAft>
              <a:defRPr>
                <a:solidFill>
                  <a:schemeClr val="tx1"/>
                </a:solidFill>
                <a:latin typeface="Arial" pitchFamily="34" charset="0"/>
                <a:cs typeface="Arial" pitchFamily="34" charset="0"/>
              </a:defRPr>
            </a:lvl8pPr>
            <a:lvl9pPr marL="4031155" indent="-237127"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28BADB9D-4834-4EA9-982F-B2547C753151}" type="slidenum">
              <a:rPr lang="en-US" smtClean="0"/>
              <a:pPr eaLnBrk="1" hangingPunct="1"/>
              <a:t>9</a:t>
            </a:fld>
            <a:endParaRPr lang="en-US"/>
          </a:p>
        </p:txBody>
      </p:sp>
    </p:spTree>
    <p:extLst>
      <p:ext uri="{BB962C8B-B14F-4D97-AF65-F5344CB8AC3E}">
        <p14:creationId xmlns:p14="http://schemas.microsoft.com/office/powerpoint/2010/main" val="706734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8" name="Rectangle 7">
            <a:extLst>
              <a:ext uri="{FF2B5EF4-FFF2-40B4-BE49-F238E27FC236}">
                <a16:creationId xmlns:a16="http://schemas.microsoft.com/office/drawing/2014/main" id="{FA890453-E3C2-9B4A-9CA5-BC2E5BD2FB23}"/>
              </a:ext>
            </a:extLst>
          </p:cNvPr>
          <p:cNvSpPr/>
          <p:nvPr/>
        </p:nvSpPr>
        <p:spPr>
          <a:xfrm>
            <a:off x="0" y="0"/>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FD46A3C6-3935-F64B-AC62-CEC0D48E4AB8}"/>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9014EE28-968B-3640-A730-81F78BC614D7}"/>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6743D031-1EA8-D844-A7A6-4BF16E81F017}"/>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639691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Advanced Reports and Certification v1.1 - Jan 7,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726634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Advanced Reports and Certification v1.1 - Jan 7,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208017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 Advanced Reports and Certification v1.1 - Jan 7, 2020</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cxnSp>
        <p:nvCxnSpPr>
          <p:cNvPr id="15" name="Straight Connector 14">
            <a:extLst>
              <a:ext uri="{FF2B5EF4-FFF2-40B4-BE49-F238E27FC236}">
                <a16:creationId xmlns:a16="http://schemas.microsoft.com/office/drawing/2014/main" id="{B0092EC2-0FD8-0942-922E-AB6B24AB28BF}"/>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C5C241-9A6E-D546-B6D2-62DCB2853F79}"/>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5818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Advanced Reports and Certification v1.1 - Jan 7,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744500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 Advanced Reports and Certification v1.1 - Jan 7, 2020</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704656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Fall 2 - Advanced Reports and Certification v1.1 - Jan 7, 2020</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cxnSp>
        <p:nvCxnSpPr>
          <p:cNvPr id="16" name="Straight Connector 15" title="Divider Line">
            <a:extLst>
              <a:ext uri="{FF2B5EF4-FFF2-40B4-BE49-F238E27FC236}">
                <a16:creationId xmlns:a16="http://schemas.microsoft.com/office/drawing/2014/main" id="{3235A56A-5B13-A44C-8C6A-E33B333A8EC4}"/>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title="Divider Line">
            <a:extLst>
              <a:ext uri="{FF2B5EF4-FFF2-40B4-BE49-F238E27FC236}">
                <a16:creationId xmlns:a16="http://schemas.microsoft.com/office/drawing/2014/main" id="{C7DB57CA-0B7C-AF45-925B-609A55E58FC4}"/>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46831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Advanced Reports and Certification v1.1 - Jan 7,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500062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 Advanced Reports and Certification v1.1 - Jan 7, 2020</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cxnSp>
        <p:nvCxnSpPr>
          <p:cNvPr id="35" name="Straight Arrow Connector 34">
            <a:extLst>
              <a:ext uri="{FF2B5EF4-FFF2-40B4-BE49-F238E27FC236}">
                <a16:creationId xmlns:a16="http://schemas.microsoft.com/office/drawing/2014/main" id="{CE23AF30-32BA-F34B-8E38-A2DA74ADA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08351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Advanced Reports and Certification v1.1 - Jan 7,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3518659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Advanced Reports and Certification v1.1 - Jan 7,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828940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6" name="Rectangle 5">
            <a:extLst>
              <a:ext uri="{FF2B5EF4-FFF2-40B4-BE49-F238E27FC236}">
                <a16:creationId xmlns:a16="http://schemas.microsoft.com/office/drawing/2014/main" id="{787B6BB1-24C3-48A6-913C-94F7EA8127A1}"/>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DDCD3EC2-3914-DD4E-A5CF-DFDFCA34D55B}"/>
              </a:ext>
            </a:extLst>
          </p:cNvPr>
          <p:cNvSpPr/>
          <p:nvPr userDrawn="1"/>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C8BCE646-B37C-CD4D-A73B-11884B354F20}"/>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038B347A-4DE6-1D48-BCD8-072CDE317E6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42195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 Advanced Reports and Certification v1.1 - Jan 7, 2020</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3533846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Advanced Reports and Certification v1.1 - Jan 7,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2714023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Fall 2 - Advanced Reports and Certification v1.1 - Jan 7, 2020</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8328180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
        <p:nvSpPr>
          <p:cNvPr id="15" name="Rectangle 14">
            <a:extLst>
              <a:ext uri="{FF2B5EF4-FFF2-40B4-BE49-F238E27FC236}">
                <a16:creationId xmlns:a16="http://schemas.microsoft.com/office/drawing/2014/main" id="{7F9DFC14-3A4C-DA40-9A51-C25C04A9DB2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88D878BA-208F-0540-B64C-294599E1D8DB}"/>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Rectangle 16">
            <a:extLst>
              <a:ext uri="{FF2B5EF4-FFF2-40B4-BE49-F238E27FC236}">
                <a16:creationId xmlns:a16="http://schemas.microsoft.com/office/drawing/2014/main" id="{BB4CEC94-0CC7-3E43-B867-E0C706F95599}"/>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a:extLst>
              <a:ext uri="{FF2B5EF4-FFF2-40B4-BE49-F238E27FC236}">
                <a16:creationId xmlns:a16="http://schemas.microsoft.com/office/drawing/2014/main" id="{52D8BDD8-6058-CB4F-B6B2-4815A6269B22}"/>
              </a:ext>
            </a:extLst>
          </p:cNvPr>
          <p:cNvSpPr/>
          <p:nvPr userDrawn="1"/>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5038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5" grpId="0" animBg="1"/>
      <p:bldP spid="18"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 Advanced Reports and Certification v1.1 - Jan 7, 2020</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pic>
        <p:nvPicPr>
          <p:cNvPr id="19" name="Picture 18" descr="Screen of a cell phone&#10;&#10;Description generated with high confidence">
            <a:extLst>
              <a:ext uri="{FF2B5EF4-FFF2-40B4-BE49-F238E27FC236}">
                <a16:creationId xmlns:a16="http://schemas.microsoft.com/office/drawing/2014/main" id="{C14E64ED-D82A-E94B-8106-DA2346312A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20" name="Picture 19" descr="Screen of a cell phone&#10;&#10;Description generated with high confidence">
            <a:extLst>
              <a:ext uri="{FF2B5EF4-FFF2-40B4-BE49-F238E27FC236}">
                <a16:creationId xmlns:a16="http://schemas.microsoft.com/office/drawing/2014/main" id="{C5F89FC2-1335-844A-89F8-B64805FE0D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21" name="Picture 20" descr="Screen of a cell phone&#10;&#10;Description generated with high confidence">
            <a:extLst>
              <a:ext uri="{FF2B5EF4-FFF2-40B4-BE49-F238E27FC236}">
                <a16:creationId xmlns:a16="http://schemas.microsoft.com/office/drawing/2014/main" id="{CEB53052-A812-154C-82D3-A576AEB784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Tree>
    <p:extLst>
      <p:ext uri="{BB962C8B-B14F-4D97-AF65-F5344CB8AC3E}">
        <p14:creationId xmlns:p14="http://schemas.microsoft.com/office/powerpoint/2010/main" val="19455463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Advanced Reports and Certification v1.1 - Jan 7,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7573210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7C73D4F-6D13-AA4D-93B0-25BF30BC1BD3}"/>
              </a:ext>
            </a:extLst>
          </p:cNvPr>
          <p:cNvSpPr/>
          <p:nvPr/>
        </p:nvSpPr>
        <p:spPr>
          <a:xfrm>
            <a:off x="0" y="0"/>
            <a:ext cx="6378677" cy="6786563"/>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49359542-814C-6347-891F-A2B393B41189}"/>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BA11F8B0-00DA-1F45-B92D-2BDCD2E50BF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8FFC6FF2-610A-0340-B9DA-9B7BD6DFC221}"/>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0932391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 Advanced Reports and Certification v1.1 - Jan 7, 2020</a:t>
            </a:r>
            <a:endParaRPr lang="en-US" noProof="0" dirty="0"/>
          </a:p>
        </p:txBody>
      </p:sp>
      <p:sp>
        <p:nvSpPr>
          <p:cNvPr id="11" name="Rectangle 10">
            <a:extLst>
              <a:ext uri="{FF2B5EF4-FFF2-40B4-BE49-F238E27FC236}">
                <a16:creationId xmlns:a16="http://schemas.microsoft.com/office/drawing/2014/main" id="{65F192CB-47D2-6E4C-8E35-947709B4278C}"/>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2" name="Rectangle 11">
            <a:extLst>
              <a:ext uri="{FF2B5EF4-FFF2-40B4-BE49-F238E27FC236}">
                <a16:creationId xmlns:a16="http://schemas.microsoft.com/office/drawing/2014/main" id="{A17C4B32-6192-9B4E-A901-A7F940BEAC06}"/>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56CB84E2-425A-3D4E-ABCA-2C453057436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CEFB7BBF-5E10-9D4E-B50E-7708991746F4}"/>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7012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1+#ppt_w/2"/>
                                          </p:val>
                                        </p:tav>
                                        <p:tav tm="100000">
                                          <p:val>
                                            <p:strVal val="#ppt_x"/>
                                          </p:val>
                                        </p:tav>
                                      </p:tavLst>
                                    </p:anim>
                                    <p:anim calcmode="lin" valueType="num">
                                      <p:cBhvr additive="base">
                                        <p:cTn id="13"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643C21-E9BF-6647-A696-FABCDF464008}"/>
              </a:ext>
            </a:extLst>
          </p:cNvPr>
          <p:cNvSpPr/>
          <p:nvPr/>
        </p:nvSpPr>
        <p:spPr>
          <a:xfrm>
            <a:off x="5353050" y="1"/>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 Advanced Reports and Certification v1.1 - Jan 7, 2020</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Rectangle 9">
            <a:extLst>
              <a:ext uri="{FF2B5EF4-FFF2-40B4-BE49-F238E27FC236}">
                <a16:creationId xmlns:a16="http://schemas.microsoft.com/office/drawing/2014/main" id="{E3DE8D63-C4DA-6445-AA33-5E3BEEA69181}"/>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2437029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2F27E34-6C11-6740-A3CA-404D8D06899A}"/>
              </a:ext>
            </a:extLst>
          </p:cNvPr>
          <p:cNvSpPr/>
          <p:nvPr/>
        </p:nvSpPr>
        <p:spPr>
          <a:xfrm>
            <a:off x="5353050" y="1"/>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 Advanced Reports and Certification v1.1 - Jan 7, 2020</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Rectangle 9">
            <a:extLst>
              <a:ext uri="{FF2B5EF4-FFF2-40B4-BE49-F238E27FC236}">
                <a16:creationId xmlns:a16="http://schemas.microsoft.com/office/drawing/2014/main" id="{EEC5CDE3-6D07-CB4A-8D23-6EAF8275ACCB}"/>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779647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 Advanced Reports and Certification v1.1 - Jan 7, 2020</a:t>
            </a:r>
            <a:endParaRPr lang="en-US" noProof="0" dirty="0"/>
          </a:p>
        </p:txBody>
      </p:sp>
      <p:sp>
        <p:nvSpPr>
          <p:cNvPr id="10" name="Rectangle 9">
            <a:extLst>
              <a:ext uri="{FF2B5EF4-FFF2-40B4-BE49-F238E27FC236}">
                <a16:creationId xmlns:a16="http://schemas.microsoft.com/office/drawing/2014/main" id="{2CD713BD-6B78-2C49-8A69-BB78BA04A32A}"/>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F5634C57-5A05-694E-80FF-E045E8F202D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16300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377000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dirty="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0012861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 Advanced Reports and Certification v1.1 - Jan 7, 2020</a:t>
            </a:r>
            <a:endParaRPr lang="en-US" noProof="0" dirty="0"/>
          </a:p>
        </p:txBody>
      </p:sp>
    </p:spTree>
    <p:extLst>
      <p:ext uri="{BB962C8B-B14F-4D97-AF65-F5344CB8AC3E}">
        <p14:creationId xmlns:p14="http://schemas.microsoft.com/office/powerpoint/2010/main" val="14956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 Advanced Reports and Certification v1.1 - Jan 7, 2020</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42066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Advanced Reports and Certification v1.1 - Jan 7,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40648382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Fall 2 - Advanced Reports and Certification v1.1 - Jan 7,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546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04084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Advanced Reports and Certification v1.1 - Jan 7,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77450071"/>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 Advanced Reports and Certification v1.1 - Jan 7, 2020</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3068040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Advanced Reports and Certification v1.1 - Jan 7,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75959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 Advanced Reports and Certification v1.1 - Jan 7, 2020</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
        <p:nvSpPr>
          <p:cNvPr id="9" name="Rectangle 8">
            <a:extLst>
              <a:ext uri="{FF2B5EF4-FFF2-40B4-BE49-F238E27FC236}">
                <a16:creationId xmlns:a16="http://schemas.microsoft.com/office/drawing/2014/main" id="{2D6DC4C9-6A37-0347-98FB-B3F436945E9F}"/>
              </a:ext>
            </a:extLst>
          </p:cNvPr>
          <p:cNvSpPr/>
          <p:nvPr userDrawn="1"/>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78030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Advanced Reports and Certification v1.1 - Jan 7,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8971707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 Advanced Reports and Certification v1.1 - Jan 7, 2020</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9669204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Advanced Reports and Certification v1.1 - Jan 7,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502111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 Advanced Reports and Certification v1.1 - Jan 7, 2020</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40500618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Fall 2 - Advanced Reports and Certification v1.1 - Jan 7, 2020</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5530977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Advanced Reports and Certification v1.1 - Jan 7,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6015389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 Advanced Reports and Certification v1.1 - Jan 7, 2020</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5291107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Advanced Reports and Certification v1.1 - Jan 7,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6389493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Advanced Reports and Certification v1.1 - Jan 7,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34620516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 Advanced Reports and Certification v1.1 - Jan 7, 2020</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434267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Advanced Reports and Certification v1.1 - Jan 7,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7271438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Advanced Reports and Certification v1.1 - Jan 7,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0592846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410081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 Advanced Reports and Certification v1.1 - Jan 7, 2020</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2301276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Advanced Reports and Certification v1.1 - Jan 7,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3627155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83102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dirty="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 Advanced Reports and Certification v1.1 - Jan 7, 2020</a:t>
            </a:r>
            <a:endParaRPr lang="en-US" noProof="0" dirty="0"/>
          </a:p>
        </p:txBody>
      </p:sp>
    </p:spTree>
    <p:extLst>
      <p:ext uri="{BB962C8B-B14F-4D97-AF65-F5344CB8AC3E}">
        <p14:creationId xmlns:p14="http://schemas.microsoft.com/office/powerpoint/2010/main" val="418683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 Advanced Reports and Certification v1.1 - Jan 7, 2020</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996757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 Advanced Reports and Certification v1.1 - Jan 7, 2020</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8771880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CD2B1-C0F7-FC40-A1A9-CAA0340A0B3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28532B4-6C0D-CE41-AF54-EA49C84452BE}"/>
              </a:ext>
            </a:extLst>
          </p:cNvPr>
          <p:cNvSpPr>
            <a:spLocks noGrp="1"/>
          </p:cNvSpPr>
          <p:nvPr>
            <p:ph type="sldNum" sz="quarter" idx="10"/>
          </p:nvPr>
        </p:nvSpPr>
        <p:spPr/>
        <p:txBody>
          <a:bodyPr/>
          <a:lstStyle/>
          <a:p>
            <a:fld id="{4B73C415-D670-4716-A5EC-CC4D52CA2BAC}" type="slidenum">
              <a:rPr lang="en-US" noProof="0" smtClean="0"/>
              <a:pPr/>
              <a:t>‹#›</a:t>
            </a:fld>
            <a:endParaRPr lang="en-US" noProof="0" dirty="0"/>
          </a:p>
        </p:txBody>
      </p:sp>
      <p:sp>
        <p:nvSpPr>
          <p:cNvPr id="4" name="Footer Placeholder 3">
            <a:extLst>
              <a:ext uri="{FF2B5EF4-FFF2-40B4-BE49-F238E27FC236}">
                <a16:creationId xmlns:a16="http://schemas.microsoft.com/office/drawing/2014/main" id="{1010238D-394C-7247-9483-B244245177FF}"/>
              </a:ext>
            </a:extLst>
          </p:cNvPr>
          <p:cNvSpPr>
            <a:spLocks noGrp="1"/>
          </p:cNvSpPr>
          <p:nvPr>
            <p:ph type="ftr" sz="quarter" idx="11"/>
          </p:nvPr>
        </p:nvSpPr>
        <p:spPr/>
        <p:txBody>
          <a:bodyPr/>
          <a:lstStyle/>
          <a:p>
            <a:r>
              <a:rPr lang="en-US" noProof="0"/>
              <a:t>Fall 2 - Advanced Reports and Certification v1.1 - Jan 7, 2020</a:t>
            </a:r>
            <a:endParaRPr lang="en-US" noProof="0" dirty="0"/>
          </a:p>
        </p:txBody>
      </p:sp>
      <p:grpSp>
        <p:nvGrpSpPr>
          <p:cNvPr id="5" name="Group 4">
            <a:extLst>
              <a:ext uri="{FF2B5EF4-FFF2-40B4-BE49-F238E27FC236}">
                <a16:creationId xmlns:a16="http://schemas.microsoft.com/office/drawing/2014/main" id="{11E1E561-2636-DB40-A423-D500F8C06BED}"/>
              </a:ext>
            </a:extLst>
          </p:cNvPr>
          <p:cNvGrpSpPr/>
          <p:nvPr userDrawn="1"/>
        </p:nvGrpSpPr>
        <p:grpSpPr>
          <a:xfrm>
            <a:off x="432000" y="1070708"/>
            <a:ext cx="11515505" cy="5127869"/>
            <a:chOff x="533399" y="965201"/>
            <a:chExt cx="11319933" cy="4544482"/>
          </a:xfrm>
        </p:grpSpPr>
        <p:sp>
          <p:nvSpPr>
            <p:cNvPr id="6" name="Rectangle 5">
              <a:extLst>
                <a:ext uri="{FF2B5EF4-FFF2-40B4-BE49-F238E27FC236}">
                  <a16:creationId xmlns:a16="http://schemas.microsoft.com/office/drawing/2014/main" id="{819550CD-B63E-E84C-B26A-46480153C00D}"/>
                </a:ext>
              </a:extLst>
            </p:cNvPr>
            <p:cNvSpPr/>
            <p:nvPr/>
          </p:nvSpPr>
          <p:spPr>
            <a:xfrm>
              <a:off x="533399" y="965201"/>
              <a:ext cx="11319933" cy="3632200"/>
            </a:xfrm>
            <a:prstGeom prst="rect">
              <a:avLst/>
            </a:prstGeom>
            <a:gradFill>
              <a:gsLst>
                <a:gs pos="0">
                  <a:schemeClr val="accent1">
                    <a:lumMod val="5000"/>
                    <a:lumOff val="95000"/>
                  </a:schemeClr>
                </a:gs>
                <a:gs pos="35000">
                  <a:schemeClr val="accent1">
                    <a:lumMod val="45000"/>
                    <a:lumOff val="55000"/>
                  </a:schemeClr>
                </a:gs>
                <a:gs pos="71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 Diagonal Corner Rectangle 6">
              <a:extLst>
                <a:ext uri="{FF2B5EF4-FFF2-40B4-BE49-F238E27FC236}">
                  <a16:creationId xmlns:a16="http://schemas.microsoft.com/office/drawing/2014/main" id="{F889CA35-CD69-9C40-8583-FDB07A6D3587}"/>
                </a:ext>
              </a:extLst>
            </p:cNvPr>
            <p:cNvSpPr/>
            <p:nvPr/>
          </p:nvSpPr>
          <p:spPr>
            <a:xfrm>
              <a:off x="533399" y="3122083"/>
              <a:ext cx="11319933" cy="2387600"/>
            </a:xfrm>
            <a:prstGeom prst="round2DiagRect">
              <a:avLst/>
            </a:prstGeom>
            <a:gradFill flip="none" rotWithShape="1">
              <a:gsLst>
                <a:gs pos="28000">
                  <a:srgbClr val="FF735E"/>
                </a:gs>
                <a:gs pos="0">
                  <a:schemeClr val="accent2">
                    <a:lumMod val="0"/>
                    <a:lumOff val="100000"/>
                  </a:schemeClr>
                </a:gs>
                <a:gs pos="100000">
                  <a:schemeClr val="accent2">
                    <a:lumMod val="10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996424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Fall 2 - Advanced Reports and Certification v1.1 - Jan 7,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9" name="Rectangle 18">
            <a:extLst>
              <a:ext uri="{FF2B5EF4-FFF2-40B4-BE49-F238E27FC236}">
                <a16:creationId xmlns:a16="http://schemas.microsoft.com/office/drawing/2014/main" id="{D5A95321-B507-AC4C-BF95-4D9A2FF3FF09}"/>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Tree>
    <p:extLst>
      <p:ext uri="{BB962C8B-B14F-4D97-AF65-F5344CB8AC3E}">
        <p14:creationId xmlns:p14="http://schemas.microsoft.com/office/powerpoint/2010/main" val="170488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Rectangle 16">
            <a:extLst>
              <a:ext uri="{FF2B5EF4-FFF2-40B4-BE49-F238E27FC236}">
                <a16:creationId xmlns:a16="http://schemas.microsoft.com/office/drawing/2014/main" id="{C4B61B78-7751-BC45-9370-EB60B68E596A}"/>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Tree>
    <p:extLst>
      <p:ext uri="{BB962C8B-B14F-4D97-AF65-F5344CB8AC3E}">
        <p14:creationId xmlns:p14="http://schemas.microsoft.com/office/powerpoint/2010/main" val="124128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Advanced Reports and Certification v1.1 - Jan 7,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pic>
        <p:nvPicPr>
          <p:cNvPr id="12" name="Picture 11">
            <a:extLst>
              <a:ext uri="{FF2B5EF4-FFF2-40B4-BE49-F238E27FC236}">
                <a16:creationId xmlns:a16="http://schemas.microsoft.com/office/drawing/2014/main" id="{88C49499-40A2-BF4B-8518-94C47469B4D6}"/>
              </a:ext>
            </a:extLst>
          </p:cNvPr>
          <p:cNvPicPr>
            <a:picLocks noChangeAspect="1"/>
          </p:cNvPicPr>
          <p:nvPr userDrawn="1"/>
        </p:nvPicPr>
        <p:blipFill>
          <a:blip r:embed="rId2"/>
          <a:stretch>
            <a:fillRect/>
          </a:stretch>
        </p:blipFill>
        <p:spPr>
          <a:xfrm>
            <a:off x="663465" y="1007667"/>
            <a:ext cx="11528535" cy="5645385"/>
          </a:xfrm>
          <a:prstGeom prst="rect">
            <a:avLst/>
          </a:prstGeom>
        </p:spPr>
      </p:pic>
    </p:spTree>
    <p:extLst>
      <p:ext uri="{BB962C8B-B14F-4D97-AF65-F5344CB8AC3E}">
        <p14:creationId xmlns:p14="http://schemas.microsoft.com/office/powerpoint/2010/main" val="2780156767"/>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 Advanced Reports and Certification v1.1 - Jan 7, 2020</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410793436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image" Target="../media/image2.png"/><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image" Target="../media/image3.sv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p:nvSpPr>
        <p:spPr>
          <a:xfrm>
            <a:off x="0" y="6365364"/>
            <a:ext cx="12192000" cy="421200"/>
          </a:xfrm>
          <a:prstGeom prst="rect">
            <a:avLst/>
          </a:prstGeom>
          <a:blipFill>
            <a:blip r:embed="rId6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Fall 2 - Advanced Reports and Certification v1.1 - Jan 7, 2020</a:t>
            </a:r>
            <a:endParaRPr lang="en-US" noProof="0" dirty="0"/>
          </a:p>
        </p:txBody>
      </p:sp>
      <p:sp>
        <p:nvSpPr>
          <p:cNvPr id="8" name="Rectangle 7">
            <a:extLst>
              <a:ext uri="{FF2B5EF4-FFF2-40B4-BE49-F238E27FC236}">
                <a16:creationId xmlns:a16="http://schemas.microsoft.com/office/drawing/2014/main" id="{00ED0A63-77FF-4992-99DD-A09E96E22ACC}"/>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6335A3F-070E-4B0E-A4FA-9B3279A2897C}"/>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Graphic 4">
            <a:extLst>
              <a:ext uri="{FF2B5EF4-FFF2-40B4-BE49-F238E27FC236}">
                <a16:creationId xmlns:a16="http://schemas.microsoft.com/office/drawing/2014/main" id="{1DCF6128-99BD-4E1B-8EE7-D48A299CAD1C}"/>
              </a:ext>
            </a:extLst>
          </p:cNvPr>
          <p:cNvPicPr>
            <a:picLocks noChangeAspect="1"/>
          </p:cNvPicPr>
          <p:nvPr/>
        </p:nvPicPr>
        <p:blipFill>
          <a:blip r:embed="rId61">
            <a:extLst>
              <a:ext uri="{28A0092B-C50C-407E-A947-70E740481C1C}">
                <a14:useLocalDpi xmlns:a14="http://schemas.microsoft.com/office/drawing/2010/main" val="0"/>
              </a:ext>
              <a:ext uri="{96DAC541-7B7A-43D3-8B79-37D633B846F1}">
                <asvg:svgBlip xmlns:asvg="http://schemas.microsoft.com/office/drawing/2016/SVG/main" r:embed="rId62"/>
              </a:ext>
            </a:extLst>
          </a:blip>
          <a:stretch>
            <a:fillRect/>
          </a:stretch>
        </p:blipFill>
        <p:spPr>
          <a:xfrm>
            <a:off x="10296525" y="6407824"/>
            <a:ext cx="1218014" cy="336404"/>
          </a:xfrm>
          <a:prstGeom prst="rect">
            <a:avLst/>
          </a:prstGeom>
        </p:spPr>
      </p:pic>
      <p:sp>
        <p:nvSpPr>
          <p:cNvPr id="11" name="Rectangle 10">
            <a:extLst>
              <a:ext uri="{FF2B5EF4-FFF2-40B4-BE49-F238E27FC236}">
                <a16:creationId xmlns:a16="http://schemas.microsoft.com/office/drawing/2014/main" id="{471F548F-DF7C-E54D-9F9C-6F36A723C7C4}"/>
              </a:ext>
            </a:extLst>
          </p:cNvPr>
          <p:cNvSpPr/>
          <p:nvPr userDrawn="1"/>
        </p:nvSpPr>
        <p:spPr>
          <a:xfrm>
            <a:off x="0" y="6365364"/>
            <a:ext cx="12192000" cy="421200"/>
          </a:xfrm>
          <a:prstGeom prst="rect">
            <a:avLst/>
          </a:prstGeom>
          <a:blipFill>
            <a:blip r:embed="rId6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2B98A247-3C51-2444-9437-8C9ADE0B051E}"/>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E5E5193F-1962-DD45-BAF2-B0EEA918152B}"/>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5" name="Graphic 14">
            <a:extLst>
              <a:ext uri="{FF2B5EF4-FFF2-40B4-BE49-F238E27FC236}">
                <a16:creationId xmlns:a16="http://schemas.microsoft.com/office/drawing/2014/main" id="{89C31EDE-C15A-874E-AAD6-0837F805857A}"/>
              </a:ext>
            </a:extLst>
          </p:cNvPr>
          <p:cNvPicPr>
            <a:picLocks noChangeAspect="1"/>
          </p:cNvPicPr>
          <p:nvPr userDrawn="1"/>
        </p:nvPicPr>
        <p:blipFill>
          <a:blip r:embed="rId61">
            <a:extLst>
              <a:ext uri="{28A0092B-C50C-407E-A947-70E740481C1C}">
                <a14:useLocalDpi xmlns:a14="http://schemas.microsoft.com/office/drawing/2010/main" val="0"/>
              </a:ext>
              <a:ext uri="{96DAC541-7B7A-43D3-8B79-37D633B846F1}">
                <asvg:svgBlip xmlns:asvg="http://schemas.microsoft.com/office/drawing/2016/SVG/main" r:embed="rId62"/>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15786634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649" r:id="rId30"/>
    <p:sldLayoutId id="2147483656" r:id="rId31"/>
    <p:sldLayoutId id="2147483662" r:id="rId32"/>
    <p:sldLayoutId id="2147483657" r:id="rId33"/>
    <p:sldLayoutId id="2147483658" r:id="rId34"/>
    <p:sldLayoutId id="2147483659" r:id="rId35"/>
    <p:sldLayoutId id="2147483660" r:id="rId36"/>
    <p:sldLayoutId id="2147483661" r:id="rId37"/>
    <p:sldLayoutId id="2147483664" r:id="rId38"/>
    <p:sldLayoutId id="2147483665" r:id="rId39"/>
    <p:sldLayoutId id="2147483666" r:id="rId40"/>
    <p:sldLayoutId id="2147483667" r:id="rId41"/>
    <p:sldLayoutId id="2147483650" r:id="rId42"/>
    <p:sldLayoutId id="2147483652" r:id="rId43"/>
    <p:sldLayoutId id="2147483653" r:id="rId44"/>
    <p:sldLayoutId id="2147483668" r:id="rId45"/>
    <p:sldLayoutId id="2147483669" r:id="rId46"/>
    <p:sldLayoutId id="2147483671" r:id="rId47"/>
    <p:sldLayoutId id="2147483672" r:id="rId48"/>
    <p:sldLayoutId id="2147483654" r:id="rId49"/>
    <p:sldLayoutId id="2147483678" r:id="rId50"/>
    <p:sldLayoutId id="2147483673" r:id="rId51"/>
    <p:sldLayoutId id="2147483674" r:id="rId52"/>
    <p:sldLayoutId id="2147483675" r:id="rId53"/>
    <p:sldLayoutId id="2147483676" r:id="rId54"/>
    <p:sldLayoutId id="2147483677" r:id="rId55"/>
    <p:sldLayoutId id="2147483679" r:id="rId56"/>
    <p:sldLayoutId id="2147483680" r:id="rId57"/>
    <p:sldLayoutId id="2147483711" r:id="rId58"/>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g"/><Relationship Id="rId7" Type="http://schemas.openxmlformats.org/officeDocument/2006/relationships/image" Target="../media/image35.sv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slides/_rels/slide1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9.sv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sv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image" Target="../media/image43.svg"/><Relationship Id="rId11" Type="http://schemas.openxmlformats.org/officeDocument/2006/relationships/image" Target="../media/image48.jp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52.sv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10.gi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jpg"/></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77.svg"/><Relationship Id="rId4" Type="http://schemas.openxmlformats.org/officeDocument/2006/relationships/image" Target="../media/image76.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image" Target="../media/image15.jpg"/><Relationship Id="rId7" Type="http://schemas.openxmlformats.org/officeDocument/2006/relationships/image" Target="../media/image19.svg"/><Relationship Id="rId12"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0.xml"/><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62.xml"/><Relationship Id="rId1" Type="http://schemas.openxmlformats.org/officeDocument/2006/relationships/slideLayout" Target="../slideLayouts/slideLayout3.xml"/><Relationship Id="rId5" Type="http://schemas.openxmlformats.org/officeDocument/2006/relationships/image" Target="../media/image25.svg"/><Relationship Id="rId4" Type="http://schemas.openxmlformats.org/officeDocument/2006/relationships/image" Target="../media/image24.png"/></Relationships>
</file>

<file path=ppt/slides/_rels/slide6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83.jpeg"/><Relationship Id="rId3" Type="http://schemas.openxmlformats.org/officeDocument/2006/relationships/image" Target="../media/image81.png"/><Relationship Id="rId7" Type="http://schemas.openxmlformats.org/officeDocument/2006/relationships/image" Target="../media/image2.png"/><Relationship Id="rId12" Type="http://schemas.openxmlformats.org/officeDocument/2006/relationships/hyperlink" Target="https://www.elpac.org/" TargetMode="External"/><Relationship Id="rId2" Type="http://schemas.openxmlformats.org/officeDocument/2006/relationships/notesSlide" Target="../notesSlides/notesSlide64.xml"/><Relationship Id="rId1" Type="http://schemas.openxmlformats.org/officeDocument/2006/relationships/slideLayout" Target="../slideLayouts/slideLayout8.xml"/><Relationship Id="rId6" Type="http://schemas.openxmlformats.org/officeDocument/2006/relationships/hyperlink" Target="https://www.youtube.com/c/CSISCALPADSTrainingChannel" TargetMode="External"/><Relationship Id="rId11" Type="http://schemas.openxmlformats.org/officeDocument/2006/relationships/hyperlink" Target="https://csis.fcmat.org/resources" TargetMode="External"/><Relationship Id="rId5" Type="http://schemas.openxmlformats.org/officeDocument/2006/relationships/hyperlink" Target="http://www.cde.ca.gov/ds/sp/cl/systemdocs.asp" TargetMode="External"/><Relationship Id="rId10" Type="http://schemas.openxmlformats.org/officeDocument/2006/relationships/image" Target="../media/image82.png"/><Relationship Id="rId4" Type="http://schemas.openxmlformats.org/officeDocument/2006/relationships/hyperlink" Target="https://learn.fcmat.org/" TargetMode="External"/><Relationship Id="rId9" Type="http://schemas.openxmlformats.org/officeDocument/2006/relationships/hyperlink" Target="https://documentation.calpads.org/Support/References" TargetMode="External"/><Relationship Id="rId14" Type="http://schemas.openxmlformats.org/officeDocument/2006/relationships/image" Target="file:////Users/sahmed/Library/Containers/com.microsoft.Outlook/Data/Library/Caches/Signatures/signature_2068384626" TargetMode="External"/></Relationships>
</file>

<file path=ppt/slides/_rels/slide65.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jpg"/><Relationship Id="rId7" Type="http://schemas.openxmlformats.org/officeDocument/2006/relationships/image" Target="../media/image88.sv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2.svg"/><Relationship Id="rId5" Type="http://schemas.openxmlformats.org/officeDocument/2006/relationships/image" Target="../media/image86.sv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svg"/></Relationships>
</file>

<file path=ppt/slides/_rels/slide66.xml.rels><?xml version="1.0" encoding="UTF-8" standalone="yes"?>
<Relationships xmlns="http://schemas.openxmlformats.org/package/2006/relationships"><Relationship Id="rId3" Type="http://schemas.openxmlformats.org/officeDocument/2006/relationships/hyperlink" Target="https://bit.ly/2MXsECg" TargetMode="External"/><Relationship Id="rId2" Type="http://schemas.openxmlformats.org/officeDocument/2006/relationships/notesSlide" Target="../notesSlides/notesSlide66.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2.png"/><Relationship Id="rId3" Type="http://schemas.openxmlformats.org/officeDocument/2006/relationships/image" Target="../media/image93.jpg"/><Relationship Id="rId7" Type="http://schemas.openxmlformats.org/officeDocument/2006/relationships/image" Target="../media/image97.svg"/><Relationship Id="rId12" Type="http://schemas.openxmlformats.org/officeDocument/2006/relationships/hyperlink" Target="https://csis.fcmat.org/" TargetMode="External"/><Relationship Id="rId2" Type="http://schemas.openxmlformats.org/officeDocument/2006/relationships/notesSlide" Target="../notesSlides/notesSlide67.xml"/><Relationship Id="rId1" Type="http://schemas.openxmlformats.org/officeDocument/2006/relationships/slideLayout" Target="../slideLayouts/slideLayout23.xml"/><Relationship Id="rId6" Type="http://schemas.openxmlformats.org/officeDocument/2006/relationships/image" Target="../media/image96.png"/><Relationship Id="rId11" Type="http://schemas.openxmlformats.org/officeDocument/2006/relationships/image" Target="../media/image101.svg"/><Relationship Id="rId5" Type="http://schemas.openxmlformats.org/officeDocument/2006/relationships/image" Target="../media/image95.sv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svg"/><Relationship Id="rId14" Type="http://schemas.openxmlformats.org/officeDocument/2006/relationships/image" Target="../media/image103.sv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886D527-EECA-E041-9DD3-55D50745F2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6132" y="508141"/>
            <a:ext cx="1556408" cy="1556408"/>
          </a:xfrm>
          <a:prstGeom prst="rect">
            <a:avLst/>
          </a:prstGeom>
        </p:spPr>
      </p:pic>
      <p:sp>
        <p:nvSpPr>
          <p:cNvPr id="28" name="Rectangle 27">
            <a:extLst>
              <a:ext uri="{FF2B5EF4-FFF2-40B4-BE49-F238E27FC236}">
                <a16:creationId xmlns:a16="http://schemas.microsoft.com/office/drawing/2014/main" id="{E93CFE69-79B0-440B-949E-DA17AD834A10}"/>
              </a:ext>
              <a:ext uri="{C183D7F6-B498-43B3-948B-1728B52AA6E4}">
                <adec:decorative xmlns:adec="http://schemas.microsoft.com/office/drawing/2017/decorative" val="1"/>
              </a:ext>
            </a:extLst>
          </p:cNvPr>
          <p:cNvSpPr/>
          <p:nvPr/>
        </p:nvSpPr>
        <p:spPr>
          <a:xfrm>
            <a:off x="6335999" y="0"/>
            <a:ext cx="4027201" cy="67818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39896" y="1585523"/>
            <a:ext cx="3571782" cy="2992099"/>
          </a:xfrm>
          <a:ln>
            <a:noFill/>
          </a:ln>
        </p:spPr>
        <p:txBody>
          <a:bodyPr/>
          <a:lstStyle/>
          <a:p>
            <a:r>
              <a:rPr lang="en-US" dirty="0">
                <a:solidFill>
                  <a:srgbClr val="FF715B"/>
                </a:solidFill>
              </a:rPr>
              <a:t>FALL - 2</a:t>
            </a:r>
            <a:br>
              <a:rPr lang="en-US" dirty="0"/>
            </a:br>
            <a:br>
              <a:rPr lang="en-US" dirty="0"/>
            </a:br>
            <a:r>
              <a:rPr lang="en-US" dirty="0">
                <a:solidFill>
                  <a:srgbClr val="555FAD"/>
                </a:solidFill>
              </a:rPr>
              <a:t>Advanced Reports and Certification</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539896" y="4962525"/>
            <a:ext cx="3571782" cy="1219200"/>
          </a:xfrm>
        </p:spPr>
        <p:txBody>
          <a:bodyPr/>
          <a:lstStyle/>
          <a:p>
            <a:pPr marL="0" indent="0">
              <a:spcBef>
                <a:spcPts val="0"/>
              </a:spcBef>
              <a:spcAft>
                <a:spcPts val="0"/>
              </a:spcAft>
              <a:buNone/>
            </a:pPr>
            <a:r>
              <a:rPr lang="en-US" dirty="0">
                <a:solidFill>
                  <a:schemeClr val="tx1">
                    <a:lumMod val="75000"/>
                    <a:lumOff val="25000"/>
                  </a:schemeClr>
                </a:solidFill>
              </a:rPr>
              <a:t>Fall-2 Overview</a:t>
            </a:r>
          </a:p>
          <a:p>
            <a:pPr marL="0" indent="0">
              <a:spcBef>
                <a:spcPts val="0"/>
              </a:spcBef>
              <a:spcAft>
                <a:spcPts val="0"/>
              </a:spcAft>
              <a:buNone/>
            </a:pPr>
            <a:r>
              <a:rPr lang="en-US" dirty="0">
                <a:solidFill>
                  <a:schemeClr val="tx1">
                    <a:lumMod val="75000"/>
                    <a:lumOff val="25000"/>
                  </a:schemeClr>
                </a:solidFill>
              </a:rPr>
              <a:t>2019-20 Changes</a:t>
            </a:r>
          </a:p>
          <a:p>
            <a:pPr marL="0" indent="0">
              <a:spcBef>
                <a:spcPts val="0"/>
              </a:spcBef>
              <a:spcAft>
                <a:spcPts val="0"/>
              </a:spcAft>
              <a:buNone/>
            </a:pPr>
            <a:r>
              <a:rPr lang="en-US" dirty="0">
                <a:solidFill>
                  <a:schemeClr val="tx1">
                    <a:lumMod val="75000"/>
                    <a:lumOff val="25000"/>
                  </a:schemeClr>
                </a:solidFill>
              </a:rPr>
              <a:t>Common Problems</a:t>
            </a:r>
          </a:p>
          <a:p>
            <a:pPr marL="0" indent="0">
              <a:spcBef>
                <a:spcPts val="0"/>
              </a:spcBef>
              <a:spcAft>
                <a:spcPts val="0"/>
              </a:spcAft>
              <a:buNone/>
            </a:pPr>
            <a:r>
              <a:rPr lang="en-US" dirty="0">
                <a:solidFill>
                  <a:schemeClr val="tx1">
                    <a:lumMod val="75000"/>
                    <a:lumOff val="25000"/>
                  </a:schemeClr>
                </a:solidFill>
              </a:rPr>
              <a:t>Wrap-Up</a:t>
            </a: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76800"/>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102CDE1C-BF23-47E6-BCC7-8494CEFD0D8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25787" y="52519"/>
            <a:ext cx="1933107" cy="533906"/>
          </a:xfrm>
          <a:prstGeom prst="rect">
            <a:avLst/>
          </a:prstGeom>
        </p:spPr>
      </p:pic>
      <p:pic>
        <p:nvPicPr>
          <p:cNvPr id="5" name="Picture 4" descr="A close up of a sign&#10;&#10;Description generated with very high confidence">
            <a:extLst>
              <a:ext uri="{FF2B5EF4-FFF2-40B4-BE49-F238E27FC236}">
                <a16:creationId xmlns:a16="http://schemas.microsoft.com/office/drawing/2014/main" id="{D4B44E78-37BE-44B0-BED7-00ADEEB999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60543" y="653804"/>
            <a:ext cx="798351" cy="798351"/>
          </a:xfrm>
          <a:prstGeom prst="rect">
            <a:avLst/>
          </a:prstGeom>
        </p:spPr>
      </p:pic>
      <p:sp>
        <p:nvSpPr>
          <p:cNvPr id="4" name="Rectangle 3">
            <a:extLst>
              <a:ext uri="{FF2B5EF4-FFF2-40B4-BE49-F238E27FC236}">
                <a16:creationId xmlns:a16="http://schemas.microsoft.com/office/drawing/2014/main" id="{237F8860-1DF5-974B-921D-A64ABDF9A51F}"/>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Tree>
    <p:extLst>
      <p:ext uri="{BB962C8B-B14F-4D97-AF65-F5344CB8AC3E}">
        <p14:creationId xmlns:p14="http://schemas.microsoft.com/office/powerpoint/2010/main" val="27274252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5040" y="340370"/>
            <a:ext cx="8501743" cy="681333"/>
          </a:xfrm>
        </p:spPr>
        <p:txBody>
          <a:bodyPr/>
          <a:lstStyle/>
          <a:p>
            <a:r>
              <a:rPr lang="en-US" sz="4400"/>
              <a:t>Assignment Monitoring Data</a:t>
            </a:r>
          </a:p>
        </p:txBody>
      </p:sp>
      <p:graphicFrame>
        <p:nvGraphicFramePr>
          <p:cNvPr id="6" name="Content Placeholder 5"/>
          <p:cNvGraphicFramePr>
            <a:graphicFrameLocks noGrp="1"/>
          </p:cNvGraphicFramePr>
          <p:nvPr>
            <p:ph idx="1"/>
            <p:extLst/>
          </p:nvPr>
        </p:nvGraphicFramePr>
        <p:xfrm>
          <a:off x="838200" y="1388896"/>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294239" y="1685985"/>
            <a:ext cx="2285188" cy="1477328"/>
          </a:xfrm>
          <a:prstGeom prst="rect">
            <a:avLst/>
          </a:prstGeom>
          <a:noFill/>
        </p:spPr>
        <p:txBody>
          <a:bodyPr wrap="square" rtlCol="0">
            <a:spAutoFit/>
          </a:bodyPr>
          <a:lstStyle/>
          <a:p>
            <a:r>
              <a:rPr lang="en-US"/>
              <a:t>SEID, Names, Birthdates, Gender, Race/Ethnicity, Employment Start Date, etc.</a:t>
            </a:r>
          </a:p>
        </p:txBody>
      </p:sp>
      <p:sp>
        <p:nvSpPr>
          <p:cNvPr id="8" name="TextBox 7"/>
          <p:cNvSpPr txBox="1"/>
          <p:nvPr/>
        </p:nvSpPr>
        <p:spPr>
          <a:xfrm>
            <a:off x="185057" y="3852242"/>
            <a:ext cx="2285188" cy="1477328"/>
          </a:xfrm>
          <a:prstGeom prst="rect">
            <a:avLst/>
          </a:prstGeom>
          <a:noFill/>
        </p:spPr>
        <p:txBody>
          <a:bodyPr wrap="square" rtlCol="0">
            <a:spAutoFit/>
          </a:bodyPr>
          <a:lstStyle/>
          <a:p>
            <a:r>
              <a:rPr lang="en-US" dirty="0"/>
              <a:t>Which courses are being taught at a school, which teachers are teaching them?</a:t>
            </a:r>
          </a:p>
        </p:txBody>
      </p:sp>
      <p:sp>
        <p:nvSpPr>
          <p:cNvPr id="9" name="TextBox 8"/>
          <p:cNvSpPr txBox="1"/>
          <p:nvPr/>
        </p:nvSpPr>
        <p:spPr>
          <a:xfrm>
            <a:off x="9884228" y="1388896"/>
            <a:ext cx="2307772" cy="2031325"/>
          </a:xfrm>
          <a:prstGeom prst="rect">
            <a:avLst/>
          </a:prstGeom>
          <a:noFill/>
        </p:spPr>
        <p:txBody>
          <a:bodyPr wrap="square" rtlCol="0">
            <a:spAutoFit/>
          </a:bodyPr>
          <a:lstStyle/>
          <a:p>
            <a:r>
              <a:rPr lang="en-US" dirty="0"/>
              <a:t>Staff job classification (teacher, administrator, pupil services), specific non-classroom based assignments.</a:t>
            </a:r>
          </a:p>
        </p:txBody>
      </p:sp>
      <p:sp>
        <p:nvSpPr>
          <p:cNvPr id="10" name="TextBox 9"/>
          <p:cNvSpPr txBox="1"/>
          <p:nvPr/>
        </p:nvSpPr>
        <p:spPr>
          <a:xfrm>
            <a:off x="9699171" y="3852242"/>
            <a:ext cx="2307772" cy="923330"/>
          </a:xfrm>
          <a:prstGeom prst="rect">
            <a:avLst/>
          </a:prstGeom>
          <a:noFill/>
        </p:spPr>
        <p:txBody>
          <a:bodyPr wrap="square" rtlCol="0">
            <a:spAutoFit/>
          </a:bodyPr>
          <a:lstStyle/>
          <a:p>
            <a:r>
              <a:rPr lang="en-US" dirty="0"/>
              <a:t>Which students are enrolled in each course? </a:t>
            </a:r>
            <a:r>
              <a:rPr lang="en-US" dirty="0">
                <a:solidFill>
                  <a:srgbClr val="FF735D"/>
                </a:solidFill>
              </a:rPr>
              <a:t>****</a:t>
            </a:r>
          </a:p>
        </p:txBody>
      </p:sp>
      <p:sp>
        <p:nvSpPr>
          <p:cNvPr id="2" name="Footer Placeholder 1">
            <a:extLst>
              <a:ext uri="{FF2B5EF4-FFF2-40B4-BE49-F238E27FC236}">
                <a16:creationId xmlns:a16="http://schemas.microsoft.com/office/drawing/2014/main" id="{64D7AC29-1EBF-0348-B8E6-803042239583}"/>
              </a:ext>
            </a:extLst>
          </p:cNvPr>
          <p:cNvSpPr>
            <a:spLocks noGrp="1"/>
          </p:cNvSpPr>
          <p:nvPr>
            <p:ph type="ftr" sz="quarter" idx="10"/>
          </p:nvPr>
        </p:nvSpPr>
        <p:spPr/>
        <p:txBody>
          <a:bodyPr/>
          <a:lstStyle/>
          <a:p>
            <a:r>
              <a:rPr lang="en-US" noProof="0"/>
              <a:t>Fall 2 - Advanced Reports and Certification v1.1 - Jan 7, 2020</a:t>
            </a:r>
          </a:p>
        </p:txBody>
      </p:sp>
      <p:sp>
        <p:nvSpPr>
          <p:cNvPr id="3" name="Slide Number Placeholder 2">
            <a:extLst>
              <a:ext uri="{FF2B5EF4-FFF2-40B4-BE49-F238E27FC236}">
                <a16:creationId xmlns:a16="http://schemas.microsoft.com/office/drawing/2014/main" id="{E6499E98-0D35-A744-97D5-52B78A973386}"/>
              </a:ext>
            </a:extLst>
          </p:cNvPr>
          <p:cNvSpPr>
            <a:spLocks noGrp="1"/>
          </p:cNvSpPr>
          <p:nvPr>
            <p:ph type="sldNum" sz="quarter" idx="11"/>
          </p:nvPr>
        </p:nvSpPr>
        <p:spPr/>
        <p:txBody>
          <a:bodyPr/>
          <a:lstStyle/>
          <a:p>
            <a:fld id="{4B73C415-D670-4716-A5EC-CC4D52CA2BAC}" type="slidenum">
              <a:rPr lang="en-US" noProof="0" smtClean="0"/>
              <a:pPr/>
              <a:t>10</a:t>
            </a:fld>
            <a:endParaRPr lang="en-US" noProof="0"/>
          </a:p>
        </p:txBody>
      </p:sp>
    </p:spTree>
    <p:extLst>
      <p:ext uri="{BB962C8B-B14F-4D97-AF65-F5344CB8AC3E}">
        <p14:creationId xmlns:p14="http://schemas.microsoft.com/office/powerpoint/2010/main" val="870573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453CE-2625-574A-8765-977583A52FEC}"/>
              </a:ext>
            </a:extLst>
          </p:cNvPr>
          <p:cNvSpPr>
            <a:spLocks noGrp="1"/>
          </p:cNvSpPr>
          <p:nvPr>
            <p:ph type="title"/>
          </p:nvPr>
        </p:nvSpPr>
        <p:spPr/>
        <p:txBody>
          <a:bodyPr/>
          <a:lstStyle/>
          <a:p>
            <a:r>
              <a:rPr lang="en-US" dirty="0">
                <a:solidFill>
                  <a:schemeClr val="tx1"/>
                </a:solidFill>
              </a:rPr>
              <a:t> </a:t>
            </a:r>
            <a:r>
              <a:rPr lang="en-US" dirty="0">
                <a:cs typeface="Arial" charset="0"/>
              </a:rPr>
              <a:t>Fall 2 Preparation</a:t>
            </a:r>
            <a:endParaRPr lang="en-US" dirty="0"/>
          </a:p>
        </p:txBody>
      </p:sp>
      <p:sp>
        <p:nvSpPr>
          <p:cNvPr id="4" name="Footer Placeholder 3">
            <a:extLst>
              <a:ext uri="{FF2B5EF4-FFF2-40B4-BE49-F238E27FC236}">
                <a16:creationId xmlns:a16="http://schemas.microsoft.com/office/drawing/2014/main" id="{4765DD90-9C88-7241-BCB4-F61FE4E46E1B}"/>
              </a:ext>
            </a:extLst>
          </p:cNvPr>
          <p:cNvSpPr>
            <a:spLocks noGrp="1"/>
          </p:cNvSpPr>
          <p:nvPr>
            <p:ph type="ftr" sz="quarter" idx="10"/>
          </p:nvPr>
        </p:nvSpPr>
        <p:spPr/>
        <p:txBody>
          <a:bodyPr/>
          <a:lstStyle/>
          <a:p>
            <a:r>
              <a:rPr lang="en-US" noProof="0"/>
              <a:t>Fall 2 - Advanced Reports and Certification v1.1 - Jan 7, 2020</a:t>
            </a:r>
            <a:endParaRPr lang="en-US" noProof="0" dirty="0"/>
          </a:p>
        </p:txBody>
      </p:sp>
      <p:sp>
        <p:nvSpPr>
          <p:cNvPr id="5" name="Slide Number Placeholder 4">
            <a:extLst>
              <a:ext uri="{FF2B5EF4-FFF2-40B4-BE49-F238E27FC236}">
                <a16:creationId xmlns:a16="http://schemas.microsoft.com/office/drawing/2014/main" id="{E4F094B7-8D69-E348-8A4F-3E25D7525334}"/>
              </a:ext>
            </a:extLst>
          </p:cNvPr>
          <p:cNvSpPr>
            <a:spLocks noGrp="1"/>
          </p:cNvSpPr>
          <p:nvPr>
            <p:ph type="sldNum" sz="quarter" idx="11"/>
          </p:nvPr>
        </p:nvSpPr>
        <p:spPr/>
        <p:txBody>
          <a:bodyPr/>
          <a:lstStyle/>
          <a:p>
            <a:fld id="{4B73C415-D670-4716-A5EC-CC4D52CA2BAC}" type="slidenum">
              <a:rPr lang="en-US" noProof="0" smtClean="0"/>
              <a:pPr/>
              <a:t>11</a:t>
            </a:fld>
            <a:endParaRPr lang="en-US" noProof="0" dirty="0"/>
          </a:p>
        </p:txBody>
      </p:sp>
      <p:graphicFrame>
        <p:nvGraphicFramePr>
          <p:cNvPr id="6" name="Content Placeholder 3">
            <a:extLst>
              <a:ext uri="{FF2B5EF4-FFF2-40B4-BE49-F238E27FC236}">
                <a16:creationId xmlns:a16="http://schemas.microsoft.com/office/drawing/2014/main" id="{483C701B-9BAA-5647-9920-8B183A65B5DC}"/>
              </a:ext>
            </a:extLst>
          </p:cNvPr>
          <p:cNvGraphicFramePr>
            <a:graphicFrameLocks/>
          </p:cNvGraphicFramePr>
          <p:nvPr>
            <p:extLst>
              <p:ext uri="{D42A27DB-BD31-4B8C-83A1-F6EECF244321}">
                <p14:modId xmlns:p14="http://schemas.microsoft.com/office/powerpoint/2010/main" val="2600610543"/>
              </p:ext>
            </p:extLst>
          </p:nvPr>
        </p:nvGraphicFramePr>
        <p:xfrm>
          <a:off x="1532021" y="985781"/>
          <a:ext cx="92964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465243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t="-9000" b="-9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569135" y="232639"/>
            <a:ext cx="10056812" cy="69004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mn-lt"/>
                <a:cs typeface="Poppins" panose="02000000000000000000" pitchFamily="2" charset="0"/>
              </a:rPr>
              <a:t>Suggested Milestones</a:t>
            </a:r>
          </a:p>
        </p:txBody>
      </p:sp>
      <p:sp>
        <p:nvSpPr>
          <p:cNvPr id="23" name="TextBox 22"/>
          <p:cNvSpPr txBox="1">
            <a:spLocks/>
          </p:cNvSpPr>
          <p:nvPr/>
        </p:nvSpPr>
        <p:spPr>
          <a:xfrm>
            <a:off x="53015" y="3298175"/>
            <a:ext cx="1754755" cy="769441"/>
          </a:xfrm>
          <a:prstGeom prst="rect">
            <a:avLst/>
          </a:prstGeom>
          <a:noFill/>
        </p:spPr>
        <p:txBody>
          <a:bodyPr wrap="square" lIns="0" tIns="0" rIns="0" bIns="0" rtlCol="0">
            <a:spAutoFit/>
          </a:bodyPr>
          <a:lstStyle/>
          <a:p>
            <a:pPr algn="ctr"/>
            <a:r>
              <a:rPr lang="en-US" sz="3000" b="1" spc="-31" dirty="0">
                <a:solidFill>
                  <a:schemeClr val="accent3">
                    <a:lumMod val="50000"/>
                  </a:schemeClr>
                </a:solidFill>
                <a:latin typeface="Poppins" panose="02000000000000000000" pitchFamily="2" charset="0"/>
                <a:cs typeface="Poppins" panose="02000000000000000000" pitchFamily="2" charset="0"/>
              </a:rPr>
              <a:t> Fall 2</a:t>
            </a:r>
          </a:p>
          <a:p>
            <a:pPr algn="ctr"/>
            <a:r>
              <a:rPr lang="en-US" sz="2000" b="1" spc="-31" dirty="0">
                <a:solidFill>
                  <a:schemeClr val="accent3">
                    <a:lumMod val="50000"/>
                  </a:schemeClr>
                </a:solidFill>
                <a:latin typeface="Poppins" panose="02000000000000000000" pitchFamily="2" charset="0"/>
                <a:cs typeface="Poppins" panose="02000000000000000000" pitchFamily="2" charset="0"/>
              </a:rPr>
              <a:t>2019 - 2020</a:t>
            </a:r>
          </a:p>
        </p:txBody>
      </p:sp>
      <p:sp>
        <p:nvSpPr>
          <p:cNvPr id="24" name="Freeform 1140"/>
          <p:cNvSpPr>
            <a:spLocks/>
          </p:cNvSpPr>
          <p:nvPr/>
        </p:nvSpPr>
        <p:spPr bwMode="auto">
          <a:xfrm>
            <a:off x="1588" y="1262042"/>
            <a:ext cx="2103589" cy="4976199"/>
          </a:xfrm>
          <a:custGeom>
            <a:avLst/>
            <a:gdLst>
              <a:gd name="T0" fmla="*/ 0 w 660"/>
              <a:gd name="T1" fmla="*/ 1320 h 1320"/>
              <a:gd name="T2" fmla="*/ 0 w 660"/>
              <a:gd name="T3" fmla="*/ 1304 h 1320"/>
              <a:gd name="T4" fmla="*/ 644 w 660"/>
              <a:gd name="T5" fmla="*/ 660 h 1320"/>
              <a:gd name="T6" fmla="*/ 0 w 660"/>
              <a:gd name="T7" fmla="*/ 16 h 1320"/>
              <a:gd name="T8" fmla="*/ 0 w 660"/>
              <a:gd name="T9" fmla="*/ 0 h 1320"/>
              <a:gd name="T10" fmla="*/ 660 w 660"/>
              <a:gd name="T11" fmla="*/ 660 h 1320"/>
              <a:gd name="T12" fmla="*/ 0 w 660"/>
              <a:gd name="T13" fmla="*/ 1320 h 1320"/>
            </a:gdLst>
            <a:ahLst/>
            <a:cxnLst>
              <a:cxn ang="0">
                <a:pos x="T0" y="T1"/>
              </a:cxn>
              <a:cxn ang="0">
                <a:pos x="T2" y="T3"/>
              </a:cxn>
              <a:cxn ang="0">
                <a:pos x="T4" y="T5"/>
              </a:cxn>
              <a:cxn ang="0">
                <a:pos x="T6" y="T7"/>
              </a:cxn>
              <a:cxn ang="0">
                <a:pos x="T8" y="T9"/>
              </a:cxn>
              <a:cxn ang="0">
                <a:pos x="T10" y="T11"/>
              </a:cxn>
              <a:cxn ang="0">
                <a:pos x="T12" y="T13"/>
              </a:cxn>
            </a:cxnLst>
            <a:rect l="0" t="0" r="r" b="b"/>
            <a:pathLst>
              <a:path w="660" h="1320">
                <a:moveTo>
                  <a:pt x="0" y="1320"/>
                </a:moveTo>
                <a:cubicBezTo>
                  <a:pt x="0" y="1304"/>
                  <a:pt x="0" y="1304"/>
                  <a:pt x="0" y="1304"/>
                </a:cubicBezTo>
                <a:cubicBezTo>
                  <a:pt x="355" y="1304"/>
                  <a:pt x="644" y="1015"/>
                  <a:pt x="644" y="660"/>
                </a:cubicBezTo>
                <a:cubicBezTo>
                  <a:pt x="644" y="305"/>
                  <a:pt x="355" y="16"/>
                  <a:pt x="0" y="16"/>
                </a:cubicBezTo>
                <a:cubicBezTo>
                  <a:pt x="0" y="0"/>
                  <a:pt x="0" y="0"/>
                  <a:pt x="0" y="0"/>
                </a:cubicBezTo>
                <a:cubicBezTo>
                  <a:pt x="364" y="0"/>
                  <a:pt x="660" y="296"/>
                  <a:pt x="660" y="660"/>
                </a:cubicBezTo>
                <a:cubicBezTo>
                  <a:pt x="660" y="1024"/>
                  <a:pt x="364" y="1320"/>
                  <a:pt x="0" y="1320"/>
                </a:cubicBezTo>
                <a:close/>
              </a:path>
            </a:pathLst>
          </a:custGeom>
          <a:solidFill>
            <a:schemeClr val="accent3">
              <a:alpha val="30000"/>
            </a:schemeClr>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26" name="Freeform 1142"/>
          <p:cNvSpPr>
            <a:spLocks/>
          </p:cNvSpPr>
          <p:nvPr/>
        </p:nvSpPr>
        <p:spPr bwMode="auto">
          <a:xfrm>
            <a:off x="1589" y="965200"/>
            <a:ext cx="3001963" cy="5892800"/>
          </a:xfrm>
          <a:custGeom>
            <a:avLst/>
            <a:gdLst>
              <a:gd name="T0" fmla="*/ 191 w 946"/>
              <a:gd name="T1" fmla="*/ 1856 h 1856"/>
              <a:gd name="T2" fmla="*/ 930 w 946"/>
              <a:gd name="T3" fmla="*/ 946 h 1856"/>
              <a:gd name="T4" fmla="*/ 0 w 946"/>
              <a:gd name="T5" fmla="*/ 16 h 1856"/>
              <a:gd name="T6" fmla="*/ 0 w 946"/>
              <a:gd name="T7" fmla="*/ 0 h 1856"/>
              <a:gd name="T8" fmla="*/ 669 w 946"/>
              <a:gd name="T9" fmla="*/ 277 h 1856"/>
              <a:gd name="T10" fmla="*/ 946 w 946"/>
              <a:gd name="T11" fmla="*/ 946 h 1856"/>
              <a:gd name="T12" fmla="*/ 669 w 946"/>
              <a:gd name="T13" fmla="*/ 1615 h 1856"/>
              <a:gd name="T14" fmla="*/ 259 w 946"/>
              <a:gd name="T15" fmla="*/ 1856 h 1856"/>
              <a:gd name="T16" fmla="*/ 191 w 946"/>
              <a:gd name="T17" fmla="*/ 1856 h 1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6" h="1856">
                <a:moveTo>
                  <a:pt x="191" y="1856"/>
                </a:moveTo>
                <a:cubicBezTo>
                  <a:pt x="612" y="1768"/>
                  <a:pt x="930" y="1393"/>
                  <a:pt x="930" y="946"/>
                </a:cubicBezTo>
                <a:cubicBezTo>
                  <a:pt x="930" y="433"/>
                  <a:pt x="513" y="16"/>
                  <a:pt x="0" y="16"/>
                </a:cubicBezTo>
                <a:cubicBezTo>
                  <a:pt x="0" y="0"/>
                  <a:pt x="0" y="0"/>
                  <a:pt x="0" y="0"/>
                </a:cubicBezTo>
                <a:cubicBezTo>
                  <a:pt x="253" y="0"/>
                  <a:pt x="490" y="99"/>
                  <a:pt x="669" y="277"/>
                </a:cubicBezTo>
                <a:cubicBezTo>
                  <a:pt x="847" y="456"/>
                  <a:pt x="946" y="693"/>
                  <a:pt x="946" y="946"/>
                </a:cubicBezTo>
                <a:cubicBezTo>
                  <a:pt x="946" y="1199"/>
                  <a:pt x="847" y="1436"/>
                  <a:pt x="669" y="1615"/>
                </a:cubicBezTo>
                <a:cubicBezTo>
                  <a:pt x="553" y="1731"/>
                  <a:pt x="412" y="1813"/>
                  <a:pt x="259" y="1856"/>
                </a:cubicBezTo>
                <a:lnTo>
                  <a:pt x="191" y="1856"/>
                </a:lnTo>
                <a:close/>
              </a:path>
            </a:pathLst>
          </a:custGeom>
          <a:solidFill>
            <a:schemeClr val="bg1">
              <a:alpha val="1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en-US" sz="1351">
              <a:latin typeface="Poppins" panose="02000000000000000000" pitchFamily="2" charset="0"/>
              <a:cs typeface="Poppins" panose="02000000000000000000" pitchFamily="2" charset="0"/>
            </a:endParaRPr>
          </a:p>
        </p:txBody>
      </p:sp>
      <p:grpSp>
        <p:nvGrpSpPr>
          <p:cNvPr id="25" name="Group 24">
            <a:extLst>
              <a:ext uri="{FF2B5EF4-FFF2-40B4-BE49-F238E27FC236}">
                <a16:creationId xmlns:a16="http://schemas.microsoft.com/office/drawing/2014/main" id="{37A6EB7B-4B4A-4637-A20A-D2794884B4D8}"/>
              </a:ext>
            </a:extLst>
          </p:cNvPr>
          <p:cNvGrpSpPr/>
          <p:nvPr/>
        </p:nvGrpSpPr>
        <p:grpSpPr>
          <a:xfrm>
            <a:off x="1906792" y="3721008"/>
            <a:ext cx="9618769" cy="592830"/>
            <a:chOff x="1408510" y="2759869"/>
            <a:chExt cx="7214077" cy="444622"/>
          </a:xfrm>
        </p:grpSpPr>
        <p:sp>
          <p:nvSpPr>
            <p:cNvPr id="14" name="TextBox 13"/>
            <p:cNvSpPr txBox="1">
              <a:spLocks/>
            </p:cNvSpPr>
            <p:nvPr/>
          </p:nvSpPr>
          <p:spPr>
            <a:xfrm>
              <a:off x="2596458" y="2884230"/>
              <a:ext cx="1364230" cy="184666"/>
            </a:xfrm>
            <a:prstGeom prst="rect">
              <a:avLst/>
            </a:prstGeom>
            <a:noFill/>
          </p:spPr>
          <p:txBody>
            <a:bodyPr wrap="square" lIns="0" tIns="0" rIns="0" bIns="0" rtlCol="0">
              <a:spAutoFit/>
            </a:bodyPr>
            <a:lstStyle/>
            <a:p>
              <a:r>
                <a:rPr lang="en-US" sz="1600" b="1" spc="-31" dirty="0">
                  <a:solidFill>
                    <a:schemeClr val="accent3"/>
                  </a:solidFill>
                  <a:latin typeface="Poppins" panose="02000000000000000000" pitchFamily="2" charset="0"/>
                  <a:cs typeface="Poppins" panose="02000000000000000000" pitchFamily="2" charset="0"/>
                </a:rPr>
                <a:t>2/24 – 2/28</a:t>
              </a:r>
            </a:p>
          </p:txBody>
        </p:sp>
        <p:sp>
          <p:nvSpPr>
            <p:cNvPr id="15" name="TextBox 14"/>
            <p:cNvSpPr txBox="1"/>
            <p:nvPr/>
          </p:nvSpPr>
          <p:spPr>
            <a:xfrm>
              <a:off x="4176572" y="2835159"/>
              <a:ext cx="4446015" cy="369332"/>
            </a:xfrm>
            <a:prstGeom prst="rect">
              <a:avLst/>
            </a:prstGeom>
            <a:noFill/>
          </p:spPr>
          <p:txBody>
            <a:bodyPr wrap="square" lIns="0" tIns="0" rIns="0" bIns="0" rtlCol="0">
              <a:spAutoFit/>
            </a:bodyPr>
            <a:lstStyle/>
            <a:p>
              <a:r>
                <a:rPr lang="en-US" sz="1600" b="1" spc="-31" dirty="0">
                  <a:solidFill>
                    <a:schemeClr val="accent3">
                      <a:lumMod val="50000"/>
                    </a:schemeClr>
                  </a:solidFill>
                  <a:cs typeface="Poppins" panose="02000000000000000000" pitchFamily="2" charset="0"/>
                </a:rPr>
                <a:t>Send reports to local data stewards, site leaders and administrators for approval</a:t>
              </a:r>
            </a:p>
          </p:txBody>
        </p:sp>
        <p:cxnSp>
          <p:nvCxnSpPr>
            <p:cNvPr id="16" name="Straight Connector 15"/>
            <p:cNvCxnSpPr/>
            <p:nvPr/>
          </p:nvCxnSpPr>
          <p:spPr>
            <a:xfrm>
              <a:off x="4013139" y="2785581"/>
              <a:ext cx="0" cy="381965"/>
            </a:xfrm>
            <a:prstGeom prst="line">
              <a:avLst/>
            </a:prstGeom>
            <a:ln w="28575"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29" name="Freeform 1145"/>
            <p:cNvSpPr>
              <a:spLocks noEditPoints="1"/>
            </p:cNvSpPr>
            <p:nvPr/>
          </p:nvSpPr>
          <p:spPr bwMode="auto">
            <a:xfrm>
              <a:off x="1544241" y="2967038"/>
              <a:ext cx="665560" cy="19050"/>
            </a:xfrm>
            <a:custGeom>
              <a:avLst/>
              <a:gdLst>
                <a:gd name="T0" fmla="*/ 64 w 280"/>
                <a:gd name="T1" fmla="*/ 4 h 8"/>
                <a:gd name="T2" fmla="*/ 72 w 280"/>
                <a:gd name="T3" fmla="*/ 4 h 8"/>
                <a:gd name="T4" fmla="*/ 84 w 280"/>
                <a:gd name="T5" fmla="*/ 0 h 8"/>
                <a:gd name="T6" fmla="*/ 84 w 280"/>
                <a:gd name="T7" fmla="*/ 8 h 8"/>
                <a:gd name="T8" fmla="*/ 84 w 280"/>
                <a:gd name="T9" fmla="*/ 0 h 8"/>
                <a:gd name="T10" fmla="*/ 112 w 280"/>
                <a:gd name="T11" fmla="*/ 4 h 8"/>
                <a:gd name="T12" fmla="*/ 120 w 280"/>
                <a:gd name="T13" fmla="*/ 4 h 8"/>
                <a:gd name="T14" fmla="*/ 100 w 280"/>
                <a:gd name="T15" fmla="*/ 0 h 8"/>
                <a:gd name="T16" fmla="*/ 100 w 280"/>
                <a:gd name="T17" fmla="*/ 8 h 8"/>
                <a:gd name="T18" fmla="*/ 100 w 280"/>
                <a:gd name="T19" fmla="*/ 0 h 8"/>
                <a:gd name="T20" fmla="*/ 32 w 280"/>
                <a:gd name="T21" fmla="*/ 4 h 8"/>
                <a:gd name="T22" fmla="*/ 40 w 280"/>
                <a:gd name="T23" fmla="*/ 4 h 8"/>
                <a:gd name="T24" fmla="*/ 4 w 280"/>
                <a:gd name="T25" fmla="*/ 0 h 8"/>
                <a:gd name="T26" fmla="*/ 4 w 280"/>
                <a:gd name="T27" fmla="*/ 8 h 8"/>
                <a:gd name="T28" fmla="*/ 4 w 280"/>
                <a:gd name="T29" fmla="*/ 0 h 8"/>
                <a:gd name="T30" fmla="*/ 16 w 280"/>
                <a:gd name="T31" fmla="*/ 4 h 8"/>
                <a:gd name="T32" fmla="*/ 24 w 280"/>
                <a:gd name="T33" fmla="*/ 4 h 8"/>
                <a:gd name="T34" fmla="*/ 52 w 280"/>
                <a:gd name="T35" fmla="*/ 0 h 8"/>
                <a:gd name="T36" fmla="*/ 52 w 280"/>
                <a:gd name="T37" fmla="*/ 8 h 8"/>
                <a:gd name="T38" fmla="*/ 52 w 280"/>
                <a:gd name="T39" fmla="*/ 0 h 8"/>
                <a:gd name="T40" fmla="*/ 128 w 280"/>
                <a:gd name="T41" fmla="*/ 4 h 8"/>
                <a:gd name="T42" fmla="*/ 136 w 280"/>
                <a:gd name="T43" fmla="*/ 4 h 8"/>
                <a:gd name="T44" fmla="*/ 260 w 280"/>
                <a:gd name="T45" fmla="*/ 0 h 8"/>
                <a:gd name="T46" fmla="*/ 260 w 280"/>
                <a:gd name="T47" fmla="*/ 8 h 8"/>
                <a:gd name="T48" fmla="*/ 260 w 280"/>
                <a:gd name="T49" fmla="*/ 0 h 8"/>
                <a:gd name="T50" fmla="*/ 144 w 280"/>
                <a:gd name="T51" fmla="*/ 4 h 8"/>
                <a:gd name="T52" fmla="*/ 152 w 280"/>
                <a:gd name="T53" fmla="*/ 4 h 8"/>
                <a:gd name="T54" fmla="*/ 244 w 280"/>
                <a:gd name="T55" fmla="*/ 0 h 8"/>
                <a:gd name="T56" fmla="*/ 244 w 280"/>
                <a:gd name="T57" fmla="*/ 8 h 8"/>
                <a:gd name="T58" fmla="*/ 244 w 280"/>
                <a:gd name="T59" fmla="*/ 0 h 8"/>
                <a:gd name="T60" fmla="*/ 272 w 280"/>
                <a:gd name="T61" fmla="*/ 4 h 8"/>
                <a:gd name="T62" fmla="*/ 280 w 280"/>
                <a:gd name="T63" fmla="*/ 4 h 8"/>
                <a:gd name="T64" fmla="*/ 228 w 280"/>
                <a:gd name="T65" fmla="*/ 0 h 8"/>
                <a:gd name="T66" fmla="*/ 228 w 280"/>
                <a:gd name="T67" fmla="*/ 8 h 8"/>
                <a:gd name="T68" fmla="*/ 228 w 280"/>
                <a:gd name="T69" fmla="*/ 0 h 8"/>
                <a:gd name="T70" fmla="*/ 176 w 280"/>
                <a:gd name="T71" fmla="*/ 4 h 8"/>
                <a:gd name="T72" fmla="*/ 184 w 280"/>
                <a:gd name="T73" fmla="*/ 4 h 8"/>
                <a:gd name="T74" fmla="*/ 164 w 280"/>
                <a:gd name="T75" fmla="*/ 0 h 8"/>
                <a:gd name="T76" fmla="*/ 164 w 280"/>
                <a:gd name="T77" fmla="*/ 8 h 8"/>
                <a:gd name="T78" fmla="*/ 164 w 280"/>
                <a:gd name="T79" fmla="*/ 0 h 8"/>
                <a:gd name="T80" fmla="*/ 192 w 280"/>
                <a:gd name="T81" fmla="*/ 4 h 8"/>
                <a:gd name="T82" fmla="*/ 200 w 280"/>
                <a:gd name="T83" fmla="*/ 4 h 8"/>
                <a:gd name="T84" fmla="*/ 212 w 280"/>
                <a:gd name="T85" fmla="*/ 0 h 8"/>
                <a:gd name="T86" fmla="*/ 212 w 280"/>
                <a:gd name="T87" fmla="*/ 8 h 8"/>
                <a:gd name="T88" fmla="*/ 212 w 280"/>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0" h="8">
                  <a:moveTo>
                    <a:pt x="68" y="0"/>
                  </a:moveTo>
                  <a:cubicBezTo>
                    <a:pt x="66" y="0"/>
                    <a:pt x="64" y="2"/>
                    <a:pt x="64" y="4"/>
                  </a:cubicBezTo>
                  <a:cubicBezTo>
                    <a:pt x="64" y="6"/>
                    <a:pt x="66" y="8"/>
                    <a:pt x="68" y="8"/>
                  </a:cubicBezTo>
                  <a:cubicBezTo>
                    <a:pt x="70" y="8"/>
                    <a:pt x="72" y="6"/>
                    <a:pt x="72" y="4"/>
                  </a:cubicBezTo>
                  <a:cubicBezTo>
                    <a:pt x="72" y="2"/>
                    <a:pt x="70" y="0"/>
                    <a:pt x="68" y="0"/>
                  </a:cubicBezTo>
                  <a:close/>
                  <a:moveTo>
                    <a:pt x="84" y="0"/>
                  </a:moveTo>
                  <a:cubicBezTo>
                    <a:pt x="82" y="0"/>
                    <a:pt x="80" y="2"/>
                    <a:pt x="80" y="4"/>
                  </a:cubicBezTo>
                  <a:cubicBezTo>
                    <a:pt x="80" y="6"/>
                    <a:pt x="82" y="8"/>
                    <a:pt x="84" y="8"/>
                  </a:cubicBezTo>
                  <a:cubicBezTo>
                    <a:pt x="86" y="8"/>
                    <a:pt x="88" y="6"/>
                    <a:pt x="88" y="4"/>
                  </a:cubicBezTo>
                  <a:cubicBezTo>
                    <a:pt x="88" y="2"/>
                    <a:pt x="86" y="0"/>
                    <a:pt x="84" y="0"/>
                  </a:cubicBezTo>
                  <a:close/>
                  <a:moveTo>
                    <a:pt x="116" y="0"/>
                  </a:moveTo>
                  <a:cubicBezTo>
                    <a:pt x="114" y="0"/>
                    <a:pt x="112" y="2"/>
                    <a:pt x="112" y="4"/>
                  </a:cubicBezTo>
                  <a:cubicBezTo>
                    <a:pt x="112" y="6"/>
                    <a:pt x="114" y="8"/>
                    <a:pt x="116" y="8"/>
                  </a:cubicBezTo>
                  <a:cubicBezTo>
                    <a:pt x="118" y="8"/>
                    <a:pt x="120" y="6"/>
                    <a:pt x="120" y="4"/>
                  </a:cubicBezTo>
                  <a:cubicBezTo>
                    <a:pt x="120" y="2"/>
                    <a:pt x="118" y="0"/>
                    <a:pt x="116" y="0"/>
                  </a:cubicBezTo>
                  <a:close/>
                  <a:moveTo>
                    <a:pt x="100" y="0"/>
                  </a:moveTo>
                  <a:cubicBezTo>
                    <a:pt x="98" y="0"/>
                    <a:pt x="96" y="2"/>
                    <a:pt x="96" y="4"/>
                  </a:cubicBezTo>
                  <a:cubicBezTo>
                    <a:pt x="96" y="6"/>
                    <a:pt x="98" y="8"/>
                    <a:pt x="100" y="8"/>
                  </a:cubicBezTo>
                  <a:cubicBezTo>
                    <a:pt x="102" y="8"/>
                    <a:pt x="104" y="6"/>
                    <a:pt x="104" y="4"/>
                  </a:cubicBezTo>
                  <a:cubicBezTo>
                    <a:pt x="104" y="2"/>
                    <a:pt x="102" y="0"/>
                    <a:pt x="100" y="0"/>
                  </a:cubicBezTo>
                  <a:close/>
                  <a:moveTo>
                    <a:pt x="36" y="0"/>
                  </a:moveTo>
                  <a:cubicBezTo>
                    <a:pt x="34" y="0"/>
                    <a:pt x="32" y="2"/>
                    <a:pt x="32" y="4"/>
                  </a:cubicBezTo>
                  <a:cubicBezTo>
                    <a:pt x="32" y="6"/>
                    <a:pt x="34" y="8"/>
                    <a:pt x="36" y="8"/>
                  </a:cubicBezTo>
                  <a:cubicBezTo>
                    <a:pt x="38" y="8"/>
                    <a:pt x="40" y="6"/>
                    <a:pt x="40" y="4"/>
                  </a:cubicBezTo>
                  <a:cubicBezTo>
                    <a:pt x="40" y="2"/>
                    <a:pt x="38" y="0"/>
                    <a:pt x="36" y="0"/>
                  </a:cubicBezTo>
                  <a:close/>
                  <a:moveTo>
                    <a:pt x="4" y="0"/>
                  </a:moveTo>
                  <a:cubicBezTo>
                    <a:pt x="2" y="0"/>
                    <a:pt x="0" y="2"/>
                    <a:pt x="0" y="4"/>
                  </a:cubicBezTo>
                  <a:cubicBezTo>
                    <a:pt x="0" y="6"/>
                    <a:pt x="2" y="8"/>
                    <a:pt x="4" y="8"/>
                  </a:cubicBezTo>
                  <a:cubicBezTo>
                    <a:pt x="6" y="8"/>
                    <a:pt x="8" y="6"/>
                    <a:pt x="8" y="4"/>
                  </a:cubicBezTo>
                  <a:cubicBezTo>
                    <a:pt x="8" y="2"/>
                    <a:pt x="6" y="0"/>
                    <a:pt x="4" y="0"/>
                  </a:cubicBezTo>
                  <a:close/>
                  <a:moveTo>
                    <a:pt x="20" y="0"/>
                  </a:moveTo>
                  <a:cubicBezTo>
                    <a:pt x="18" y="0"/>
                    <a:pt x="16" y="2"/>
                    <a:pt x="16" y="4"/>
                  </a:cubicBezTo>
                  <a:cubicBezTo>
                    <a:pt x="16" y="6"/>
                    <a:pt x="18" y="8"/>
                    <a:pt x="20" y="8"/>
                  </a:cubicBezTo>
                  <a:cubicBezTo>
                    <a:pt x="22" y="8"/>
                    <a:pt x="24" y="6"/>
                    <a:pt x="24" y="4"/>
                  </a:cubicBezTo>
                  <a:cubicBezTo>
                    <a:pt x="24" y="2"/>
                    <a:pt x="22" y="0"/>
                    <a:pt x="20" y="0"/>
                  </a:cubicBezTo>
                  <a:close/>
                  <a:moveTo>
                    <a:pt x="52" y="0"/>
                  </a:moveTo>
                  <a:cubicBezTo>
                    <a:pt x="50" y="0"/>
                    <a:pt x="48" y="2"/>
                    <a:pt x="48" y="4"/>
                  </a:cubicBezTo>
                  <a:cubicBezTo>
                    <a:pt x="48" y="6"/>
                    <a:pt x="50" y="8"/>
                    <a:pt x="52" y="8"/>
                  </a:cubicBezTo>
                  <a:cubicBezTo>
                    <a:pt x="54" y="8"/>
                    <a:pt x="56" y="6"/>
                    <a:pt x="56" y="4"/>
                  </a:cubicBezTo>
                  <a:cubicBezTo>
                    <a:pt x="56" y="2"/>
                    <a:pt x="54" y="0"/>
                    <a:pt x="52" y="0"/>
                  </a:cubicBezTo>
                  <a:close/>
                  <a:moveTo>
                    <a:pt x="132" y="0"/>
                  </a:moveTo>
                  <a:cubicBezTo>
                    <a:pt x="130" y="0"/>
                    <a:pt x="128" y="2"/>
                    <a:pt x="128" y="4"/>
                  </a:cubicBezTo>
                  <a:cubicBezTo>
                    <a:pt x="128" y="6"/>
                    <a:pt x="130" y="8"/>
                    <a:pt x="132" y="8"/>
                  </a:cubicBezTo>
                  <a:cubicBezTo>
                    <a:pt x="134" y="8"/>
                    <a:pt x="136" y="6"/>
                    <a:pt x="136" y="4"/>
                  </a:cubicBezTo>
                  <a:cubicBezTo>
                    <a:pt x="136" y="2"/>
                    <a:pt x="134" y="0"/>
                    <a:pt x="132" y="0"/>
                  </a:cubicBezTo>
                  <a:close/>
                  <a:moveTo>
                    <a:pt x="260" y="0"/>
                  </a:moveTo>
                  <a:cubicBezTo>
                    <a:pt x="258" y="0"/>
                    <a:pt x="256" y="2"/>
                    <a:pt x="256" y="4"/>
                  </a:cubicBezTo>
                  <a:cubicBezTo>
                    <a:pt x="256" y="6"/>
                    <a:pt x="258" y="8"/>
                    <a:pt x="260" y="8"/>
                  </a:cubicBezTo>
                  <a:cubicBezTo>
                    <a:pt x="262" y="8"/>
                    <a:pt x="264" y="6"/>
                    <a:pt x="264" y="4"/>
                  </a:cubicBezTo>
                  <a:cubicBezTo>
                    <a:pt x="264" y="2"/>
                    <a:pt x="262" y="0"/>
                    <a:pt x="260" y="0"/>
                  </a:cubicBezTo>
                  <a:close/>
                  <a:moveTo>
                    <a:pt x="148" y="0"/>
                  </a:moveTo>
                  <a:cubicBezTo>
                    <a:pt x="146" y="0"/>
                    <a:pt x="144" y="2"/>
                    <a:pt x="144" y="4"/>
                  </a:cubicBezTo>
                  <a:cubicBezTo>
                    <a:pt x="144" y="6"/>
                    <a:pt x="146" y="8"/>
                    <a:pt x="148" y="8"/>
                  </a:cubicBezTo>
                  <a:cubicBezTo>
                    <a:pt x="150" y="8"/>
                    <a:pt x="152" y="6"/>
                    <a:pt x="152" y="4"/>
                  </a:cubicBezTo>
                  <a:cubicBezTo>
                    <a:pt x="152" y="2"/>
                    <a:pt x="150" y="0"/>
                    <a:pt x="148" y="0"/>
                  </a:cubicBezTo>
                  <a:close/>
                  <a:moveTo>
                    <a:pt x="244" y="0"/>
                  </a:moveTo>
                  <a:cubicBezTo>
                    <a:pt x="242" y="0"/>
                    <a:pt x="240" y="2"/>
                    <a:pt x="240" y="4"/>
                  </a:cubicBezTo>
                  <a:cubicBezTo>
                    <a:pt x="240" y="6"/>
                    <a:pt x="242" y="8"/>
                    <a:pt x="244" y="8"/>
                  </a:cubicBezTo>
                  <a:cubicBezTo>
                    <a:pt x="246" y="8"/>
                    <a:pt x="248" y="6"/>
                    <a:pt x="248" y="4"/>
                  </a:cubicBezTo>
                  <a:cubicBezTo>
                    <a:pt x="248" y="2"/>
                    <a:pt x="246" y="0"/>
                    <a:pt x="244" y="0"/>
                  </a:cubicBezTo>
                  <a:close/>
                  <a:moveTo>
                    <a:pt x="276" y="0"/>
                  </a:moveTo>
                  <a:cubicBezTo>
                    <a:pt x="274" y="0"/>
                    <a:pt x="272" y="2"/>
                    <a:pt x="272" y="4"/>
                  </a:cubicBezTo>
                  <a:cubicBezTo>
                    <a:pt x="272" y="6"/>
                    <a:pt x="274" y="8"/>
                    <a:pt x="276" y="8"/>
                  </a:cubicBezTo>
                  <a:cubicBezTo>
                    <a:pt x="278" y="8"/>
                    <a:pt x="280" y="6"/>
                    <a:pt x="280" y="4"/>
                  </a:cubicBezTo>
                  <a:cubicBezTo>
                    <a:pt x="280" y="2"/>
                    <a:pt x="278" y="0"/>
                    <a:pt x="276" y="0"/>
                  </a:cubicBezTo>
                  <a:close/>
                  <a:moveTo>
                    <a:pt x="228" y="0"/>
                  </a:moveTo>
                  <a:cubicBezTo>
                    <a:pt x="226" y="0"/>
                    <a:pt x="224" y="2"/>
                    <a:pt x="224" y="4"/>
                  </a:cubicBezTo>
                  <a:cubicBezTo>
                    <a:pt x="224" y="6"/>
                    <a:pt x="226" y="8"/>
                    <a:pt x="228" y="8"/>
                  </a:cubicBezTo>
                  <a:cubicBezTo>
                    <a:pt x="230" y="8"/>
                    <a:pt x="232" y="6"/>
                    <a:pt x="232" y="4"/>
                  </a:cubicBezTo>
                  <a:cubicBezTo>
                    <a:pt x="232" y="2"/>
                    <a:pt x="230" y="0"/>
                    <a:pt x="228" y="0"/>
                  </a:cubicBezTo>
                  <a:close/>
                  <a:moveTo>
                    <a:pt x="180" y="0"/>
                  </a:moveTo>
                  <a:cubicBezTo>
                    <a:pt x="178" y="0"/>
                    <a:pt x="176" y="2"/>
                    <a:pt x="176" y="4"/>
                  </a:cubicBezTo>
                  <a:cubicBezTo>
                    <a:pt x="176" y="6"/>
                    <a:pt x="178" y="8"/>
                    <a:pt x="180" y="8"/>
                  </a:cubicBezTo>
                  <a:cubicBezTo>
                    <a:pt x="182" y="8"/>
                    <a:pt x="184" y="6"/>
                    <a:pt x="184" y="4"/>
                  </a:cubicBezTo>
                  <a:cubicBezTo>
                    <a:pt x="184" y="2"/>
                    <a:pt x="182" y="0"/>
                    <a:pt x="180" y="0"/>
                  </a:cubicBezTo>
                  <a:close/>
                  <a:moveTo>
                    <a:pt x="164" y="0"/>
                  </a:moveTo>
                  <a:cubicBezTo>
                    <a:pt x="162" y="0"/>
                    <a:pt x="160" y="2"/>
                    <a:pt x="160" y="4"/>
                  </a:cubicBezTo>
                  <a:cubicBezTo>
                    <a:pt x="160" y="6"/>
                    <a:pt x="162" y="8"/>
                    <a:pt x="164" y="8"/>
                  </a:cubicBezTo>
                  <a:cubicBezTo>
                    <a:pt x="166" y="8"/>
                    <a:pt x="168" y="6"/>
                    <a:pt x="168" y="4"/>
                  </a:cubicBezTo>
                  <a:cubicBezTo>
                    <a:pt x="168" y="2"/>
                    <a:pt x="166" y="0"/>
                    <a:pt x="164" y="0"/>
                  </a:cubicBezTo>
                  <a:close/>
                  <a:moveTo>
                    <a:pt x="196" y="0"/>
                  </a:moveTo>
                  <a:cubicBezTo>
                    <a:pt x="194" y="0"/>
                    <a:pt x="192" y="2"/>
                    <a:pt x="192" y="4"/>
                  </a:cubicBezTo>
                  <a:cubicBezTo>
                    <a:pt x="192" y="6"/>
                    <a:pt x="194" y="8"/>
                    <a:pt x="196" y="8"/>
                  </a:cubicBezTo>
                  <a:cubicBezTo>
                    <a:pt x="198" y="8"/>
                    <a:pt x="200" y="6"/>
                    <a:pt x="200" y="4"/>
                  </a:cubicBezTo>
                  <a:cubicBezTo>
                    <a:pt x="200" y="2"/>
                    <a:pt x="198" y="0"/>
                    <a:pt x="196" y="0"/>
                  </a:cubicBezTo>
                  <a:close/>
                  <a:moveTo>
                    <a:pt x="212" y="0"/>
                  </a:moveTo>
                  <a:cubicBezTo>
                    <a:pt x="210" y="0"/>
                    <a:pt x="208" y="2"/>
                    <a:pt x="208" y="4"/>
                  </a:cubicBezTo>
                  <a:cubicBezTo>
                    <a:pt x="208" y="6"/>
                    <a:pt x="210" y="8"/>
                    <a:pt x="212" y="8"/>
                  </a:cubicBezTo>
                  <a:cubicBezTo>
                    <a:pt x="214" y="8"/>
                    <a:pt x="216" y="6"/>
                    <a:pt x="216" y="4"/>
                  </a:cubicBezTo>
                  <a:cubicBezTo>
                    <a:pt x="216" y="2"/>
                    <a:pt x="214" y="0"/>
                    <a:pt x="212" y="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33" name="Oval 1149"/>
            <p:cNvSpPr>
              <a:spLocks noChangeArrowheads="1"/>
            </p:cNvSpPr>
            <p:nvPr/>
          </p:nvSpPr>
          <p:spPr bwMode="auto">
            <a:xfrm>
              <a:off x="1418035" y="2840831"/>
              <a:ext cx="271463" cy="271463"/>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34" name="Freeform 1150"/>
            <p:cNvSpPr>
              <a:spLocks noEditPoints="1"/>
            </p:cNvSpPr>
            <p:nvPr/>
          </p:nvSpPr>
          <p:spPr bwMode="auto">
            <a:xfrm>
              <a:off x="1408510" y="2831306"/>
              <a:ext cx="290513" cy="290513"/>
            </a:xfrm>
            <a:custGeom>
              <a:avLst/>
              <a:gdLst>
                <a:gd name="T0" fmla="*/ 61 w 122"/>
                <a:gd name="T1" fmla="*/ 122 h 122"/>
                <a:gd name="T2" fmla="*/ 61 w 122"/>
                <a:gd name="T3" fmla="*/ 122 h 122"/>
                <a:gd name="T4" fmla="*/ 61 w 122"/>
                <a:gd name="T5" fmla="*/ 122 h 122"/>
                <a:gd name="T6" fmla="*/ 0 w 122"/>
                <a:gd name="T7" fmla="*/ 61 h 122"/>
                <a:gd name="T8" fmla="*/ 18 w 122"/>
                <a:gd name="T9" fmla="*/ 18 h 122"/>
                <a:gd name="T10" fmla="*/ 61 w 122"/>
                <a:gd name="T11" fmla="*/ 0 h 122"/>
                <a:gd name="T12" fmla="*/ 122 w 122"/>
                <a:gd name="T13" fmla="*/ 61 h 122"/>
                <a:gd name="T14" fmla="*/ 61 w 122"/>
                <a:gd name="T15" fmla="*/ 122 h 122"/>
                <a:gd name="T16" fmla="*/ 61 w 122"/>
                <a:gd name="T17" fmla="*/ 8 h 122"/>
                <a:gd name="T18" fmla="*/ 24 w 122"/>
                <a:gd name="T19" fmla="*/ 24 h 122"/>
                <a:gd name="T20" fmla="*/ 8 w 122"/>
                <a:gd name="T21" fmla="*/ 61 h 122"/>
                <a:gd name="T22" fmla="*/ 61 w 122"/>
                <a:gd name="T23" fmla="*/ 114 h 122"/>
                <a:gd name="T24" fmla="*/ 61 w 122"/>
                <a:gd name="T25" fmla="*/ 114 h 122"/>
                <a:gd name="T26" fmla="*/ 114 w 122"/>
                <a:gd name="T27" fmla="*/ 61 h 122"/>
                <a:gd name="T28" fmla="*/ 61 w 122"/>
                <a:gd name="T29"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2" h="122">
                  <a:moveTo>
                    <a:pt x="61" y="122"/>
                  </a:moveTo>
                  <a:cubicBezTo>
                    <a:pt x="61" y="122"/>
                    <a:pt x="61" y="122"/>
                    <a:pt x="61" y="122"/>
                  </a:cubicBezTo>
                  <a:cubicBezTo>
                    <a:pt x="61" y="122"/>
                    <a:pt x="61" y="122"/>
                    <a:pt x="61" y="122"/>
                  </a:cubicBezTo>
                  <a:cubicBezTo>
                    <a:pt x="27" y="122"/>
                    <a:pt x="0" y="95"/>
                    <a:pt x="0" y="61"/>
                  </a:cubicBezTo>
                  <a:cubicBezTo>
                    <a:pt x="0" y="45"/>
                    <a:pt x="7" y="30"/>
                    <a:pt x="18" y="18"/>
                  </a:cubicBezTo>
                  <a:cubicBezTo>
                    <a:pt x="30" y="7"/>
                    <a:pt x="45" y="0"/>
                    <a:pt x="61" y="0"/>
                  </a:cubicBezTo>
                  <a:cubicBezTo>
                    <a:pt x="94" y="0"/>
                    <a:pt x="122" y="28"/>
                    <a:pt x="122" y="61"/>
                  </a:cubicBezTo>
                  <a:cubicBezTo>
                    <a:pt x="122" y="95"/>
                    <a:pt x="94" y="122"/>
                    <a:pt x="61" y="122"/>
                  </a:cubicBezTo>
                  <a:close/>
                  <a:moveTo>
                    <a:pt x="61" y="8"/>
                  </a:moveTo>
                  <a:cubicBezTo>
                    <a:pt x="47" y="8"/>
                    <a:pt x="34" y="14"/>
                    <a:pt x="24" y="24"/>
                  </a:cubicBezTo>
                  <a:cubicBezTo>
                    <a:pt x="14" y="34"/>
                    <a:pt x="8" y="47"/>
                    <a:pt x="8" y="61"/>
                  </a:cubicBezTo>
                  <a:cubicBezTo>
                    <a:pt x="8" y="90"/>
                    <a:pt x="32" y="114"/>
                    <a:pt x="61" y="114"/>
                  </a:cubicBezTo>
                  <a:cubicBezTo>
                    <a:pt x="61" y="114"/>
                    <a:pt x="61" y="114"/>
                    <a:pt x="61" y="114"/>
                  </a:cubicBezTo>
                  <a:cubicBezTo>
                    <a:pt x="90" y="114"/>
                    <a:pt x="114" y="90"/>
                    <a:pt x="114" y="61"/>
                  </a:cubicBezTo>
                  <a:cubicBezTo>
                    <a:pt x="114" y="32"/>
                    <a:pt x="90" y="8"/>
                    <a:pt x="61" y="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47" name="Oval 1163"/>
            <p:cNvSpPr>
              <a:spLocks noChangeArrowheads="1"/>
            </p:cNvSpPr>
            <p:nvPr/>
          </p:nvSpPr>
          <p:spPr bwMode="auto">
            <a:xfrm>
              <a:off x="2016920" y="2759869"/>
              <a:ext cx="431006" cy="433388"/>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48" name="Freeform 1164"/>
            <p:cNvSpPr>
              <a:spLocks noEditPoints="1"/>
            </p:cNvSpPr>
            <p:nvPr/>
          </p:nvSpPr>
          <p:spPr bwMode="auto">
            <a:xfrm>
              <a:off x="2128838" y="2845594"/>
              <a:ext cx="209550" cy="264319"/>
            </a:xfrm>
            <a:custGeom>
              <a:avLst/>
              <a:gdLst>
                <a:gd name="T0" fmla="*/ 126 w 176"/>
                <a:gd name="T1" fmla="*/ 36 h 222"/>
                <a:gd name="T2" fmla="*/ 30 w 176"/>
                <a:gd name="T3" fmla="*/ 36 h 222"/>
                <a:gd name="T4" fmla="*/ 30 w 176"/>
                <a:gd name="T5" fmla="*/ 50 h 222"/>
                <a:gd name="T6" fmla="*/ 126 w 176"/>
                <a:gd name="T7" fmla="*/ 50 h 222"/>
                <a:gd name="T8" fmla="*/ 126 w 176"/>
                <a:gd name="T9" fmla="*/ 36 h 222"/>
                <a:gd name="T10" fmla="*/ 126 w 176"/>
                <a:gd name="T11" fmla="*/ 64 h 222"/>
                <a:gd name="T12" fmla="*/ 30 w 176"/>
                <a:gd name="T13" fmla="*/ 64 h 222"/>
                <a:gd name="T14" fmla="*/ 30 w 176"/>
                <a:gd name="T15" fmla="*/ 76 h 222"/>
                <a:gd name="T16" fmla="*/ 126 w 176"/>
                <a:gd name="T17" fmla="*/ 76 h 222"/>
                <a:gd name="T18" fmla="*/ 126 w 176"/>
                <a:gd name="T19" fmla="*/ 64 h 222"/>
                <a:gd name="T20" fmla="*/ 156 w 176"/>
                <a:gd name="T21" fmla="*/ 18 h 222"/>
                <a:gd name="T22" fmla="*/ 156 w 176"/>
                <a:gd name="T23" fmla="*/ 0 h 222"/>
                <a:gd name="T24" fmla="*/ 0 w 176"/>
                <a:gd name="T25" fmla="*/ 0 h 222"/>
                <a:gd name="T26" fmla="*/ 0 w 176"/>
                <a:gd name="T27" fmla="*/ 202 h 222"/>
                <a:gd name="T28" fmla="*/ 18 w 176"/>
                <a:gd name="T29" fmla="*/ 202 h 222"/>
                <a:gd name="T30" fmla="*/ 18 w 176"/>
                <a:gd name="T31" fmla="*/ 222 h 222"/>
                <a:gd name="T32" fmla="*/ 176 w 176"/>
                <a:gd name="T33" fmla="*/ 222 h 222"/>
                <a:gd name="T34" fmla="*/ 176 w 176"/>
                <a:gd name="T35" fmla="*/ 18 h 222"/>
                <a:gd name="T36" fmla="*/ 156 w 176"/>
                <a:gd name="T37" fmla="*/ 18 h 222"/>
                <a:gd name="T38" fmla="*/ 10 w 176"/>
                <a:gd name="T39" fmla="*/ 190 h 222"/>
                <a:gd name="T40" fmla="*/ 10 w 176"/>
                <a:gd name="T41" fmla="*/ 10 h 222"/>
                <a:gd name="T42" fmla="*/ 144 w 176"/>
                <a:gd name="T43" fmla="*/ 10 h 222"/>
                <a:gd name="T44" fmla="*/ 144 w 176"/>
                <a:gd name="T45" fmla="*/ 144 h 222"/>
                <a:gd name="T46" fmla="*/ 98 w 176"/>
                <a:gd name="T47" fmla="*/ 144 h 222"/>
                <a:gd name="T48" fmla="*/ 98 w 176"/>
                <a:gd name="T49" fmla="*/ 190 h 222"/>
                <a:gd name="T50" fmla="*/ 10 w 176"/>
                <a:gd name="T51" fmla="*/ 190 h 222"/>
                <a:gd name="T52" fmla="*/ 164 w 176"/>
                <a:gd name="T53" fmla="*/ 210 h 222"/>
                <a:gd name="T54" fmla="*/ 30 w 176"/>
                <a:gd name="T55" fmla="*/ 210 h 222"/>
                <a:gd name="T56" fmla="*/ 30 w 176"/>
                <a:gd name="T57" fmla="*/ 202 h 222"/>
                <a:gd name="T58" fmla="*/ 104 w 176"/>
                <a:gd name="T59" fmla="*/ 202 h 222"/>
                <a:gd name="T60" fmla="*/ 156 w 176"/>
                <a:gd name="T61" fmla="*/ 150 h 222"/>
                <a:gd name="T62" fmla="*/ 156 w 176"/>
                <a:gd name="T63" fmla="*/ 30 h 222"/>
                <a:gd name="T64" fmla="*/ 164 w 176"/>
                <a:gd name="T65" fmla="*/ 30 h 222"/>
                <a:gd name="T66" fmla="*/ 164 w 176"/>
                <a:gd name="T67" fmla="*/ 210 h 222"/>
                <a:gd name="T68" fmla="*/ 30 w 176"/>
                <a:gd name="T69" fmla="*/ 130 h 222"/>
                <a:gd name="T70" fmla="*/ 78 w 176"/>
                <a:gd name="T71" fmla="*/ 130 h 222"/>
                <a:gd name="T72" fmla="*/ 78 w 176"/>
                <a:gd name="T73" fmla="*/ 118 h 222"/>
                <a:gd name="T74" fmla="*/ 30 w 176"/>
                <a:gd name="T75" fmla="*/ 118 h 222"/>
                <a:gd name="T76" fmla="*/ 30 w 176"/>
                <a:gd name="T77" fmla="*/ 130 h 222"/>
                <a:gd name="T78" fmla="*/ 126 w 176"/>
                <a:gd name="T79" fmla="*/ 90 h 222"/>
                <a:gd name="T80" fmla="*/ 30 w 176"/>
                <a:gd name="T81" fmla="*/ 90 h 222"/>
                <a:gd name="T82" fmla="*/ 30 w 176"/>
                <a:gd name="T83" fmla="*/ 104 h 222"/>
                <a:gd name="T84" fmla="*/ 126 w 176"/>
                <a:gd name="T85" fmla="*/ 104 h 222"/>
                <a:gd name="T86" fmla="*/ 126 w 176"/>
                <a:gd name="T87" fmla="*/ 9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222">
                  <a:moveTo>
                    <a:pt x="126" y="36"/>
                  </a:moveTo>
                  <a:lnTo>
                    <a:pt x="30" y="36"/>
                  </a:lnTo>
                  <a:lnTo>
                    <a:pt x="30" y="50"/>
                  </a:lnTo>
                  <a:lnTo>
                    <a:pt x="126" y="50"/>
                  </a:lnTo>
                  <a:lnTo>
                    <a:pt x="126" y="36"/>
                  </a:lnTo>
                  <a:close/>
                  <a:moveTo>
                    <a:pt x="126" y="64"/>
                  </a:moveTo>
                  <a:lnTo>
                    <a:pt x="30" y="64"/>
                  </a:lnTo>
                  <a:lnTo>
                    <a:pt x="30" y="76"/>
                  </a:lnTo>
                  <a:lnTo>
                    <a:pt x="126" y="76"/>
                  </a:lnTo>
                  <a:lnTo>
                    <a:pt x="126" y="64"/>
                  </a:lnTo>
                  <a:close/>
                  <a:moveTo>
                    <a:pt x="156" y="18"/>
                  </a:moveTo>
                  <a:lnTo>
                    <a:pt x="156" y="0"/>
                  </a:lnTo>
                  <a:lnTo>
                    <a:pt x="0" y="0"/>
                  </a:lnTo>
                  <a:lnTo>
                    <a:pt x="0" y="202"/>
                  </a:lnTo>
                  <a:lnTo>
                    <a:pt x="18" y="202"/>
                  </a:lnTo>
                  <a:lnTo>
                    <a:pt x="18" y="222"/>
                  </a:lnTo>
                  <a:lnTo>
                    <a:pt x="176" y="222"/>
                  </a:lnTo>
                  <a:lnTo>
                    <a:pt x="176" y="18"/>
                  </a:lnTo>
                  <a:lnTo>
                    <a:pt x="156" y="18"/>
                  </a:lnTo>
                  <a:close/>
                  <a:moveTo>
                    <a:pt x="10" y="190"/>
                  </a:moveTo>
                  <a:lnTo>
                    <a:pt x="10" y="10"/>
                  </a:lnTo>
                  <a:lnTo>
                    <a:pt x="144" y="10"/>
                  </a:lnTo>
                  <a:lnTo>
                    <a:pt x="144" y="144"/>
                  </a:lnTo>
                  <a:lnTo>
                    <a:pt x="98" y="144"/>
                  </a:lnTo>
                  <a:lnTo>
                    <a:pt x="98" y="190"/>
                  </a:lnTo>
                  <a:lnTo>
                    <a:pt x="10" y="190"/>
                  </a:lnTo>
                  <a:close/>
                  <a:moveTo>
                    <a:pt x="164" y="210"/>
                  </a:moveTo>
                  <a:lnTo>
                    <a:pt x="30" y="210"/>
                  </a:lnTo>
                  <a:lnTo>
                    <a:pt x="30" y="202"/>
                  </a:lnTo>
                  <a:lnTo>
                    <a:pt x="104" y="202"/>
                  </a:lnTo>
                  <a:lnTo>
                    <a:pt x="156" y="150"/>
                  </a:lnTo>
                  <a:lnTo>
                    <a:pt x="156" y="30"/>
                  </a:lnTo>
                  <a:lnTo>
                    <a:pt x="164" y="30"/>
                  </a:lnTo>
                  <a:lnTo>
                    <a:pt x="164" y="210"/>
                  </a:lnTo>
                  <a:close/>
                  <a:moveTo>
                    <a:pt x="30" y="130"/>
                  </a:moveTo>
                  <a:lnTo>
                    <a:pt x="78" y="130"/>
                  </a:lnTo>
                  <a:lnTo>
                    <a:pt x="78" y="118"/>
                  </a:lnTo>
                  <a:lnTo>
                    <a:pt x="30" y="118"/>
                  </a:lnTo>
                  <a:lnTo>
                    <a:pt x="30" y="130"/>
                  </a:lnTo>
                  <a:close/>
                  <a:moveTo>
                    <a:pt x="126" y="90"/>
                  </a:moveTo>
                  <a:lnTo>
                    <a:pt x="30" y="90"/>
                  </a:lnTo>
                  <a:lnTo>
                    <a:pt x="30" y="104"/>
                  </a:lnTo>
                  <a:lnTo>
                    <a:pt x="126" y="104"/>
                  </a:lnTo>
                  <a:lnTo>
                    <a:pt x="126" y="9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grpSp>
      <p:grpSp>
        <p:nvGrpSpPr>
          <p:cNvPr id="5" name="Group 4">
            <a:extLst>
              <a:ext uri="{FF2B5EF4-FFF2-40B4-BE49-F238E27FC236}">
                <a16:creationId xmlns:a16="http://schemas.microsoft.com/office/drawing/2014/main" id="{00E782BD-A9FD-4A41-AF38-BFE215FE5E66}"/>
              </a:ext>
            </a:extLst>
          </p:cNvPr>
          <p:cNvGrpSpPr/>
          <p:nvPr/>
        </p:nvGrpSpPr>
        <p:grpSpPr>
          <a:xfrm>
            <a:off x="750780" y="5638347"/>
            <a:ext cx="10176917" cy="574675"/>
            <a:chOff x="613172" y="4105276"/>
            <a:chExt cx="7632688" cy="431006"/>
          </a:xfrm>
        </p:grpSpPr>
        <p:sp>
          <p:nvSpPr>
            <p:cNvPr id="20" name="TextBox 19"/>
            <p:cNvSpPr txBox="1">
              <a:spLocks/>
            </p:cNvSpPr>
            <p:nvPr/>
          </p:nvSpPr>
          <p:spPr>
            <a:xfrm>
              <a:off x="2148050" y="4235588"/>
              <a:ext cx="1563482" cy="184666"/>
            </a:xfrm>
            <a:prstGeom prst="rect">
              <a:avLst/>
            </a:prstGeom>
            <a:noFill/>
          </p:spPr>
          <p:txBody>
            <a:bodyPr wrap="square" lIns="0" tIns="0" rIns="0" bIns="0" rtlCol="0">
              <a:spAutoFit/>
            </a:bodyPr>
            <a:lstStyle/>
            <a:p>
              <a:endParaRPr lang="en-US" sz="1600" b="1" spc="-31" dirty="0">
                <a:solidFill>
                  <a:schemeClr val="accent6"/>
                </a:solidFill>
                <a:latin typeface="Poppins" panose="02000000000000000000" pitchFamily="2" charset="0"/>
                <a:cs typeface="Poppins" panose="02000000000000000000" pitchFamily="2" charset="0"/>
              </a:endParaRPr>
            </a:p>
          </p:txBody>
        </p:sp>
        <p:sp>
          <p:nvSpPr>
            <p:cNvPr id="21" name="TextBox 20"/>
            <p:cNvSpPr txBox="1"/>
            <p:nvPr/>
          </p:nvSpPr>
          <p:spPr>
            <a:xfrm>
              <a:off x="3351437" y="4234504"/>
              <a:ext cx="4894423" cy="184666"/>
            </a:xfrm>
            <a:prstGeom prst="rect">
              <a:avLst/>
            </a:prstGeom>
            <a:noFill/>
          </p:spPr>
          <p:txBody>
            <a:bodyPr wrap="square" lIns="0" tIns="0" rIns="0" bIns="0" rtlCol="0">
              <a:spAutoFit/>
            </a:bodyPr>
            <a:lstStyle/>
            <a:p>
              <a:r>
                <a:rPr lang="en-US" sz="1600" b="1" spc="-31" dirty="0">
                  <a:solidFill>
                    <a:schemeClr val="accent3">
                      <a:lumMod val="50000"/>
                    </a:schemeClr>
                  </a:solidFill>
                  <a:cs typeface="Poppins" panose="02000000000000000000" pitchFamily="2" charset="0"/>
                </a:rPr>
                <a:t>Congratulations!</a:t>
              </a:r>
            </a:p>
          </p:txBody>
        </p:sp>
        <p:cxnSp>
          <p:nvCxnSpPr>
            <p:cNvPr id="22" name="Straight Connector 21"/>
            <p:cNvCxnSpPr/>
            <p:nvPr/>
          </p:nvCxnSpPr>
          <p:spPr>
            <a:xfrm>
              <a:off x="3211965" y="4121461"/>
              <a:ext cx="0" cy="381965"/>
            </a:xfrm>
            <a:prstGeom prst="line">
              <a:avLst/>
            </a:prstGeom>
            <a:ln w="28575" cap="rnd">
              <a:solidFill>
                <a:schemeClr val="accent6"/>
              </a:solidFill>
            </a:ln>
          </p:spPr>
          <p:style>
            <a:lnRef idx="1">
              <a:schemeClr val="accent1"/>
            </a:lnRef>
            <a:fillRef idx="0">
              <a:schemeClr val="accent1"/>
            </a:fillRef>
            <a:effectRef idx="0">
              <a:schemeClr val="accent1"/>
            </a:effectRef>
            <a:fontRef idx="minor">
              <a:schemeClr val="tx1"/>
            </a:fontRef>
          </p:style>
        </p:cxnSp>
        <p:sp>
          <p:nvSpPr>
            <p:cNvPr id="31" name="Freeform 1147"/>
            <p:cNvSpPr>
              <a:spLocks noEditPoints="1"/>
            </p:cNvSpPr>
            <p:nvPr/>
          </p:nvSpPr>
          <p:spPr bwMode="auto">
            <a:xfrm>
              <a:off x="767954" y="4312444"/>
              <a:ext cx="1008460" cy="19050"/>
            </a:xfrm>
            <a:custGeom>
              <a:avLst/>
              <a:gdLst>
                <a:gd name="T0" fmla="*/ 132 w 424"/>
                <a:gd name="T1" fmla="*/ 8 h 8"/>
                <a:gd name="T2" fmla="*/ 148 w 424"/>
                <a:gd name="T3" fmla="*/ 0 h 8"/>
                <a:gd name="T4" fmla="*/ 152 w 424"/>
                <a:gd name="T5" fmla="*/ 4 h 8"/>
                <a:gd name="T6" fmla="*/ 112 w 424"/>
                <a:gd name="T7" fmla="*/ 4 h 8"/>
                <a:gd name="T8" fmla="*/ 116 w 424"/>
                <a:gd name="T9" fmla="*/ 0 h 8"/>
                <a:gd name="T10" fmla="*/ 100 w 424"/>
                <a:gd name="T11" fmla="*/ 8 h 8"/>
                <a:gd name="T12" fmla="*/ 164 w 424"/>
                <a:gd name="T13" fmla="*/ 0 h 8"/>
                <a:gd name="T14" fmla="*/ 168 w 424"/>
                <a:gd name="T15" fmla="*/ 4 h 8"/>
                <a:gd name="T16" fmla="*/ 192 w 424"/>
                <a:gd name="T17" fmla="*/ 4 h 8"/>
                <a:gd name="T18" fmla="*/ 196 w 424"/>
                <a:gd name="T19" fmla="*/ 0 h 8"/>
                <a:gd name="T20" fmla="*/ 36 w 424"/>
                <a:gd name="T21" fmla="*/ 8 h 8"/>
                <a:gd name="T22" fmla="*/ 20 w 424"/>
                <a:gd name="T23" fmla="*/ 0 h 8"/>
                <a:gd name="T24" fmla="*/ 24 w 424"/>
                <a:gd name="T25" fmla="*/ 4 h 8"/>
                <a:gd name="T26" fmla="*/ 0 w 424"/>
                <a:gd name="T27" fmla="*/ 4 h 8"/>
                <a:gd name="T28" fmla="*/ 4 w 424"/>
                <a:gd name="T29" fmla="*/ 0 h 8"/>
                <a:gd name="T30" fmla="*/ 212 w 424"/>
                <a:gd name="T31" fmla="*/ 8 h 8"/>
                <a:gd name="T32" fmla="*/ 84 w 424"/>
                <a:gd name="T33" fmla="*/ 0 h 8"/>
                <a:gd name="T34" fmla="*/ 88 w 424"/>
                <a:gd name="T35" fmla="*/ 4 h 8"/>
                <a:gd name="T36" fmla="*/ 48 w 424"/>
                <a:gd name="T37" fmla="*/ 4 h 8"/>
                <a:gd name="T38" fmla="*/ 52 w 424"/>
                <a:gd name="T39" fmla="*/ 0 h 8"/>
                <a:gd name="T40" fmla="*/ 68 w 424"/>
                <a:gd name="T41" fmla="*/ 8 h 8"/>
                <a:gd name="T42" fmla="*/ 180 w 424"/>
                <a:gd name="T43" fmla="*/ 0 h 8"/>
                <a:gd name="T44" fmla="*/ 184 w 424"/>
                <a:gd name="T45" fmla="*/ 4 h 8"/>
                <a:gd name="T46" fmla="*/ 336 w 424"/>
                <a:gd name="T47" fmla="*/ 4 h 8"/>
                <a:gd name="T48" fmla="*/ 340 w 424"/>
                <a:gd name="T49" fmla="*/ 0 h 8"/>
                <a:gd name="T50" fmla="*/ 228 w 424"/>
                <a:gd name="T51" fmla="*/ 8 h 8"/>
                <a:gd name="T52" fmla="*/ 356 w 424"/>
                <a:gd name="T53" fmla="*/ 0 h 8"/>
                <a:gd name="T54" fmla="*/ 360 w 424"/>
                <a:gd name="T55" fmla="*/ 4 h 8"/>
                <a:gd name="T56" fmla="*/ 384 w 424"/>
                <a:gd name="T57" fmla="*/ 4 h 8"/>
                <a:gd name="T58" fmla="*/ 388 w 424"/>
                <a:gd name="T59" fmla="*/ 0 h 8"/>
                <a:gd name="T60" fmla="*/ 404 w 424"/>
                <a:gd name="T61" fmla="*/ 8 h 8"/>
                <a:gd name="T62" fmla="*/ 420 w 424"/>
                <a:gd name="T63" fmla="*/ 0 h 8"/>
                <a:gd name="T64" fmla="*/ 424 w 424"/>
                <a:gd name="T65" fmla="*/ 4 h 8"/>
                <a:gd name="T66" fmla="*/ 368 w 424"/>
                <a:gd name="T67" fmla="*/ 4 h 8"/>
                <a:gd name="T68" fmla="*/ 372 w 424"/>
                <a:gd name="T69" fmla="*/ 0 h 8"/>
                <a:gd name="T70" fmla="*/ 260 w 424"/>
                <a:gd name="T71" fmla="*/ 8 h 8"/>
                <a:gd name="T72" fmla="*/ 276 w 424"/>
                <a:gd name="T73" fmla="*/ 0 h 8"/>
                <a:gd name="T74" fmla="*/ 280 w 424"/>
                <a:gd name="T75" fmla="*/ 4 h 8"/>
                <a:gd name="T76" fmla="*/ 240 w 424"/>
                <a:gd name="T77" fmla="*/ 4 h 8"/>
                <a:gd name="T78" fmla="*/ 244 w 424"/>
                <a:gd name="T79" fmla="*/ 0 h 8"/>
                <a:gd name="T80" fmla="*/ 324 w 424"/>
                <a:gd name="T81" fmla="*/ 8 h 8"/>
                <a:gd name="T82" fmla="*/ 308 w 424"/>
                <a:gd name="T83" fmla="*/ 0 h 8"/>
                <a:gd name="T84" fmla="*/ 312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32" y="0"/>
                  </a:moveTo>
                  <a:cubicBezTo>
                    <a:pt x="130" y="0"/>
                    <a:pt x="128" y="1"/>
                    <a:pt x="128" y="4"/>
                  </a:cubicBezTo>
                  <a:cubicBezTo>
                    <a:pt x="128" y="6"/>
                    <a:pt x="130" y="8"/>
                    <a:pt x="132" y="8"/>
                  </a:cubicBezTo>
                  <a:cubicBezTo>
                    <a:pt x="134" y="8"/>
                    <a:pt x="136" y="6"/>
                    <a:pt x="136" y="4"/>
                  </a:cubicBezTo>
                  <a:cubicBezTo>
                    <a:pt x="136" y="1"/>
                    <a:pt x="134" y="0"/>
                    <a:pt x="132" y="0"/>
                  </a:cubicBezTo>
                  <a:close/>
                  <a:moveTo>
                    <a:pt x="148" y="0"/>
                  </a:moveTo>
                  <a:cubicBezTo>
                    <a:pt x="146" y="0"/>
                    <a:pt x="144" y="1"/>
                    <a:pt x="144" y="4"/>
                  </a:cubicBezTo>
                  <a:cubicBezTo>
                    <a:pt x="144" y="6"/>
                    <a:pt x="146" y="8"/>
                    <a:pt x="148" y="8"/>
                  </a:cubicBezTo>
                  <a:cubicBezTo>
                    <a:pt x="150" y="8"/>
                    <a:pt x="152" y="6"/>
                    <a:pt x="152" y="4"/>
                  </a:cubicBezTo>
                  <a:cubicBezTo>
                    <a:pt x="152" y="1"/>
                    <a:pt x="150" y="0"/>
                    <a:pt x="148" y="0"/>
                  </a:cubicBezTo>
                  <a:close/>
                  <a:moveTo>
                    <a:pt x="116" y="0"/>
                  </a:moveTo>
                  <a:cubicBezTo>
                    <a:pt x="114" y="0"/>
                    <a:pt x="112" y="1"/>
                    <a:pt x="112" y="4"/>
                  </a:cubicBezTo>
                  <a:cubicBezTo>
                    <a:pt x="112" y="6"/>
                    <a:pt x="114" y="8"/>
                    <a:pt x="116" y="8"/>
                  </a:cubicBezTo>
                  <a:cubicBezTo>
                    <a:pt x="118" y="8"/>
                    <a:pt x="120" y="6"/>
                    <a:pt x="120" y="4"/>
                  </a:cubicBezTo>
                  <a:cubicBezTo>
                    <a:pt x="120" y="1"/>
                    <a:pt x="118" y="0"/>
                    <a:pt x="116" y="0"/>
                  </a:cubicBezTo>
                  <a:close/>
                  <a:moveTo>
                    <a:pt x="100" y="0"/>
                  </a:moveTo>
                  <a:cubicBezTo>
                    <a:pt x="98" y="0"/>
                    <a:pt x="96" y="1"/>
                    <a:pt x="96" y="4"/>
                  </a:cubicBezTo>
                  <a:cubicBezTo>
                    <a:pt x="96" y="6"/>
                    <a:pt x="98" y="8"/>
                    <a:pt x="100" y="8"/>
                  </a:cubicBezTo>
                  <a:cubicBezTo>
                    <a:pt x="102" y="8"/>
                    <a:pt x="104" y="6"/>
                    <a:pt x="104" y="4"/>
                  </a:cubicBezTo>
                  <a:cubicBezTo>
                    <a:pt x="104" y="1"/>
                    <a:pt x="102" y="0"/>
                    <a:pt x="100" y="0"/>
                  </a:cubicBezTo>
                  <a:close/>
                  <a:moveTo>
                    <a:pt x="164" y="0"/>
                  </a:moveTo>
                  <a:cubicBezTo>
                    <a:pt x="162" y="0"/>
                    <a:pt x="160" y="1"/>
                    <a:pt x="160" y="4"/>
                  </a:cubicBezTo>
                  <a:cubicBezTo>
                    <a:pt x="160" y="6"/>
                    <a:pt x="162" y="8"/>
                    <a:pt x="164" y="8"/>
                  </a:cubicBezTo>
                  <a:cubicBezTo>
                    <a:pt x="166" y="8"/>
                    <a:pt x="168" y="6"/>
                    <a:pt x="168" y="4"/>
                  </a:cubicBezTo>
                  <a:cubicBezTo>
                    <a:pt x="168" y="1"/>
                    <a:pt x="166" y="0"/>
                    <a:pt x="164" y="0"/>
                  </a:cubicBezTo>
                  <a:close/>
                  <a:moveTo>
                    <a:pt x="196" y="0"/>
                  </a:moveTo>
                  <a:cubicBezTo>
                    <a:pt x="194" y="0"/>
                    <a:pt x="192" y="1"/>
                    <a:pt x="192" y="4"/>
                  </a:cubicBezTo>
                  <a:cubicBezTo>
                    <a:pt x="192" y="6"/>
                    <a:pt x="194" y="8"/>
                    <a:pt x="196" y="8"/>
                  </a:cubicBezTo>
                  <a:cubicBezTo>
                    <a:pt x="198" y="8"/>
                    <a:pt x="200" y="6"/>
                    <a:pt x="200" y="4"/>
                  </a:cubicBezTo>
                  <a:cubicBezTo>
                    <a:pt x="200" y="1"/>
                    <a:pt x="198" y="0"/>
                    <a:pt x="196" y="0"/>
                  </a:cubicBezTo>
                  <a:close/>
                  <a:moveTo>
                    <a:pt x="36" y="0"/>
                  </a:moveTo>
                  <a:cubicBezTo>
                    <a:pt x="34" y="0"/>
                    <a:pt x="32" y="1"/>
                    <a:pt x="32" y="4"/>
                  </a:cubicBezTo>
                  <a:cubicBezTo>
                    <a:pt x="32" y="6"/>
                    <a:pt x="34" y="8"/>
                    <a:pt x="36" y="8"/>
                  </a:cubicBezTo>
                  <a:cubicBezTo>
                    <a:pt x="38" y="8"/>
                    <a:pt x="40" y="6"/>
                    <a:pt x="40" y="4"/>
                  </a:cubicBezTo>
                  <a:cubicBezTo>
                    <a:pt x="40" y="1"/>
                    <a:pt x="38" y="0"/>
                    <a:pt x="36" y="0"/>
                  </a:cubicBezTo>
                  <a:close/>
                  <a:moveTo>
                    <a:pt x="20" y="0"/>
                  </a:moveTo>
                  <a:cubicBezTo>
                    <a:pt x="18" y="0"/>
                    <a:pt x="16" y="1"/>
                    <a:pt x="16" y="4"/>
                  </a:cubicBezTo>
                  <a:cubicBezTo>
                    <a:pt x="16" y="6"/>
                    <a:pt x="18" y="8"/>
                    <a:pt x="20" y="8"/>
                  </a:cubicBezTo>
                  <a:cubicBezTo>
                    <a:pt x="22" y="8"/>
                    <a:pt x="24" y="6"/>
                    <a:pt x="24" y="4"/>
                  </a:cubicBezTo>
                  <a:cubicBezTo>
                    <a:pt x="24" y="1"/>
                    <a:pt x="22" y="0"/>
                    <a:pt x="20" y="0"/>
                  </a:cubicBezTo>
                  <a:close/>
                  <a:moveTo>
                    <a:pt x="4" y="0"/>
                  </a:moveTo>
                  <a:cubicBezTo>
                    <a:pt x="2" y="0"/>
                    <a:pt x="0" y="1"/>
                    <a:pt x="0" y="4"/>
                  </a:cubicBezTo>
                  <a:cubicBezTo>
                    <a:pt x="0" y="6"/>
                    <a:pt x="2" y="8"/>
                    <a:pt x="4" y="8"/>
                  </a:cubicBezTo>
                  <a:cubicBezTo>
                    <a:pt x="6" y="8"/>
                    <a:pt x="8" y="6"/>
                    <a:pt x="8" y="4"/>
                  </a:cubicBezTo>
                  <a:cubicBezTo>
                    <a:pt x="8" y="1"/>
                    <a:pt x="6" y="0"/>
                    <a:pt x="4" y="0"/>
                  </a:cubicBezTo>
                  <a:close/>
                  <a:moveTo>
                    <a:pt x="212" y="0"/>
                  </a:moveTo>
                  <a:cubicBezTo>
                    <a:pt x="210" y="0"/>
                    <a:pt x="208" y="1"/>
                    <a:pt x="208" y="4"/>
                  </a:cubicBezTo>
                  <a:cubicBezTo>
                    <a:pt x="208" y="6"/>
                    <a:pt x="210" y="8"/>
                    <a:pt x="212" y="8"/>
                  </a:cubicBezTo>
                  <a:cubicBezTo>
                    <a:pt x="214" y="8"/>
                    <a:pt x="216" y="6"/>
                    <a:pt x="216" y="4"/>
                  </a:cubicBezTo>
                  <a:cubicBezTo>
                    <a:pt x="216" y="1"/>
                    <a:pt x="214" y="0"/>
                    <a:pt x="212" y="0"/>
                  </a:cubicBezTo>
                  <a:close/>
                  <a:moveTo>
                    <a:pt x="84" y="0"/>
                  </a:moveTo>
                  <a:cubicBezTo>
                    <a:pt x="82" y="0"/>
                    <a:pt x="80" y="1"/>
                    <a:pt x="80" y="4"/>
                  </a:cubicBezTo>
                  <a:cubicBezTo>
                    <a:pt x="80" y="6"/>
                    <a:pt x="82" y="8"/>
                    <a:pt x="84" y="8"/>
                  </a:cubicBezTo>
                  <a:cubicBezTo>
                    <a:pt x="86" y="8"/>
                    <a:pt x="88" y="6"/>
                    <a:pt x="88" y="4"/>
                  </a:cubicBezTo>
                  <a:cubicBezTo>
                    <a:pt x="88" y="1"/>
                    <a:pt x="86" y="0"/>
                    <a:pt x="84" y="0"/>
                  </a:cubicBezTo>
                  <a:close/>
                  <a:moveTo>
                    <a:pt x="52" y="0"/>
                  </a:moveTo>
                  <a:cubicBezTo>
                    <a:pt x="50" y="0"/>
                    <a:pt x="48" y="1"/>
                    <a:pt x="48" y="4"/>
                  </a:cubicBezTo>
                  <a:cubicBezTo>
                    <a:pt x="48" y="6"/>
                    <a:pt x="50" y="8"/>
                    <a:pt x="52" y="8"/>
                  </a:cubicBezTo>
                  <a:cubicBezTo>
                    <a:pt x="54" y="8"/>
                    <a:pt x="56" y="6"/>
                    <a:pt x="56" y="4"/>
                  </a:cubicBezTo>
                  <a:cubicBezTo>
                    <a:pt x="56" y="1"/>
                    <a:pt x="54" y="0"/>
                    <a:pt x="52" y="0"/>
                  </a:cubicBezTo>
                  <a:close/>
                  <a:moveTo>
                    <a:pt x="68" y="0"/>
                  </a:moveTo>
                  <a:cubicBezTo>
                    <a:pt x="66" y="0"/>
                    <a:pt x="64" y="1"/>
                    <a:pt x="64" y="4"/>
                  </a:cubicBezTo>
                  <a:cubicBezTo>
                    <a:pt x="64" y="6"/>
                    <a:pt x="66" y="8"/>
                    <a:pt x="68" y="8"/>
                  </a:cubicBezTo>
                  <a:cubicBezTo>
                    <a:pt x="70" y="8"/>
                    <a:pt x="72" y="6"/>
                    <a:pt x="72" y="4"/>
                  </a:cubicBezTo>
                  <a:cubicBezTo>
                    <a:pt x="72" y="1"/>
                    <a:pt x="70" y="0"/>
                    <a:pt x="68" y="0"/>
                  </a:cubicBezTo>
                  <a:close/>
                  <a:moveTo>
                    <a:pt x="180" y="0"/>
                  </a:moveTo>
                  <a:cubicBezTo>
                    <a:pt x="178" y="0"/>
                    <a:pt x="176" y="1"/>
                    <a:pt x="176" y="4"/>
                  </a:cubicBezTo>
                  <a:cubicBezTo>
                    <a:pt x="176" y="6"/>
                    <a:pt x="178" y="8"/>
                    <a:pt x="180" y="8"/>
                  </a:cubicBezTo>
                  <a:cubicBezTo>
                    <a:pt x="182" y="8"/>
                    <a:pt x="184" y="6"/>
                    <a:pt x="184" y="4"/>
                  </a:cubicBezTo>
                  <a:cubicBezTo>
                    <a:pt x="184" y="1"/>
                    <a:pt x="182" y="0"/>
                    <a:pt x="180" y="0"/>
                  </a:cubicBezTo>
                  <a:close/>
                  <a:moveTo>
                    <a:pt x="340" y="0"/>
                  </a:moveTo>
                  <a:cubicBezTo>
                    <a:pt x="338" y="0"/>
                    <a:pt x="336" y="1"/>
                    <a:pt x="336" y="4"/>
                  </a:cubicBezTo>
                  <a:cubicBezTo>
                    <a:pt x="336" y="6"/>
                    <a:pt x="338" y="8"/>
                    <a:pt x="340" y="8"/>
                  </a:cubicBezTo>
                  <a:cubicBezTo>
                    <a:pt x="342" y="8"/>
                    <a:pt x="344" y="6"/>
                    <a:pt x="344" y="4"/>
                  </a:cubicBezTo>
                  <a:cubicBezTo>
                    <a:pt x="344" y="1"/>
                    <a:pt x="342" y="0"/>
                    <a:pt x="340" y="0"/>
                  </a:cubicBezTo>
                  <a:close/>
                  <a:moveTo>
                    <a:pt x="228" y="0"/>
                  </a:moveTo>
                  <a:cubicBezTo>
                    <a:pt x="226" y="0"/>
                    <a:pt x="224" y="1"/>
                    <a:pt x="224" y="4"/>
                  </a:cubicBezTo>
                  <a:cubicBezTo>
                    <a:pt x="224" y="6"/>
                    <a:pt x="226" y="8"/>
                    <a:pt x="228" y="8"/>
                  </a:cubicBezTo>
                  <a:cubicBezTo>
                    <a:pt x="230" y="8"/>
                    <a:pt x="232" y="6"/>
                    <a:pt x="232" y="4"/>
                  </a:cubicBezTo>
                  <a:cubicBezTo>
                    <a:pt x="232" y="1"/>
                    <a:pt x="230" y="0"/>
                    <a:pt x="228" y="0"/>
                  </a:cubicBezTo>
                  <a:close/>
                  <a:moveTo>
                    <a:pt x="356" y="0"/>
                  </a:moveTo>
                  <a:cubicBezTo>
                    <a:pt x="354" y="0"/>
                    <a:pt x="352" y="1"/>
                    <a:pt x="352" y="4"/>
                  </a:cubicBezTo>
                  <a:cubicBezTo>
                    <a:pt x="352" y="6"/>
                    <a:pt x="354" y="8"/>
                    <a:pt x="356" y="8"/>
                  </a:cubicBezTo>
                  <a:cubicBezTo>
                    <a:pt x="358" y="8"/>
                    <a:pt x="360" y="6"/>
                    <a:pt x="360" y="4"/>
                  </a:cubicBezTo>
                  <a:cubicBezTo>
                    <a:pt x="360" y="1"/>
                    <a:pt x="358" y="0"/>
                    <a:pt x="356" y="0"/>
                  </a:cubicBezTo>
                  <a:close/>
                  <a:moveTo>
                    <a:pt x="388" y="0"/>
                  </a:moveTo>
                  <a:cubicBezTo>
                    <a:pt x="386" y="0"/>
                    <a:pt x="384" y="1"/>
                    <a:pt x="384" y="4"/>
                  </a:cubicBezTo>
                  <a:cubicBezTo>
                    <a:pt x="384" y="6"/>
                    <a:pt x="386" y="8"/>
                    <a:pt x="388" y="8"/>
                  </a:cubicBezTo>
                  <a:cubicBezTo>
                    <a:pt x="390" y="8"/>
                    <a:pt x="392" y="6"/>
                    <a:pt x="392" y="4"/>
                  </a:cubicBezTo>
                  <a:cubicBezTo>
                    <a:pt x="392" y="1"/>
                    <a:pt x="390" y="0"/>
                    <a:pt x="388" y="0"/>
                  </a:cubicBezTo>
                  <a:close/>
                  <a:moveTo>
                    <a:pt x="404" y="0"/>
                  </a:moveTo>
                  <a:cubicBezTo>
                    <a:pt x="402" y="0"/>
                    <a:pt x="400" y="1"/>
                    <a:pt x="400" y="4"/>
                  </a:cubicBezTo>
                  <a:cubicBezTo>
                    <a:pt x="400" y="6"/>
                    <a:pt x="402" y="8"/>
                    <a:pt x="404" y="8"/>
                  </a:cubicBezTo>
                  <a:cubicBezTo>
                    <a:pt x="406" y="8"/>
                    <a:pt x="408" y="6"/>
                    <a:pt x="408" y="4"/>
                  </a:cubicBezTo>
                  <a:cubicBezTo>
                    <a:pt x="408" y="1"/>
                    <a:pt x="406" y="0"/>
                    <a:pt x="404" y="0"/>
                  </a:cubicBezTo>
                  <a:close/>
                  <a:moveTo>
                    <a:pt x="420" y="0"/>
                  </a:moveTo>
                  <a:cubicBezTo>
                    <a:pt x="418" y="0"/>
                    <a:pt x="416" y="1"/>
                    <a:pt x="416" y="4"/>
                  </a:cubicBezTo>
                  <a:cubicBezTo>
                    <a:pt x="416" y="6"/>
                    <a:pt x="418" y="8"/>
                    <a:pt x="420" y="8"/>
                  </a:cubicBezTo>
                  <a:cubicBezTo>
                    <a:pt x="422" y="8"/>
                    <a:pt x="424" y="6"/>
                    <a:pt x="424" y="4"/>
                  </a:cubicBezTo>
                  <a:cubicBezTo>
                    <a:pt x="424" y="1"/>
                    <a:pt x="422" y="0"/>
                    <a:pt x="420" y="0"/>
                  </a:cubicBezTo>
                  <a:close/>
                  <a:moveTo>
                    <a:pt x="372" y="0"/>
                  </a:moveTo>
                  <a:cubicBezTo>
                    <a:pt x="370" y="0"/>
                    <a:pt x="368" y="1"/>
                    <a:pt x="368" y="4"/>
                  </a:cubicBezTo>
                  <a:cubicBezTo>
                    <a:pt x="368" y="6"/>
                    <a:pt x="370" y="8"/>
                    <a:pt x="372" y="8"/>
                  </a:cubicBezTo>
                  <a:cubicBezTo>
                    <a:pt x="374" y="8"/>
                    <a:pt x="376" y="6"/>
                    <a:pt x="376" y="4"/>
                  </a:cubicBezTo>
                  <a:cubicBezTo>
                    <a:pt x="376" y="1"/>
                    <a:pt x="374" y="0"/>
                    <a:pt x="372" y="0"/>
                  </a:cubicBezTo>
                  <a:close/>
                  <a:moveTo>
                    <a:pt x="260" y="0"/>
                  </a:moveTo>
                  <a:cubicBezTo>
                    <a:pt x="258" y="0"/>
                    <a:pt x="256" y="1"/>
                    <a:pt x="256" y="4"/>
                  </a:cubicBezTo>
                  <a:cubicBezTo>
                    <a:pt x="256" y="6"/>
                    <a:pt x="258" y="8"/>
                    <a:pt x="260" y="8"/>
                  </a:cubicBezTo>
                  <a:cubicBezTo>
                    <a:pt x="262" y="8"/>
                    <a:pt x="264" y="6"/>
                    <a:pt x="264" y="4"/>
                  </a:cubicBezTo>
                  <a:cubicBezTo>
                    <a:pt x="264" y="1"/>
                    <a:pt x="262" y="0"/>
                    <a:pt x="260" y="0"/>
                  </a:cubicBezTo>
                  <a:close/>
                  <a:moveTo>
                    <a:pt x="276" y="0"/>
                  </a:moveTo>
                  <a:cubicBezTo>
                    <a:pt x="274" y="0"/>
                    <a:pt x="272" y="1"/>
                    <a:pt x="272" y="4"/>
                  </a:cubicBezTo>
                  <a:cubicBezTo>
                    <a:pt x="272" y="6"/>
                    <a:pt x="274" y="8"/>
                    <a:pt x="276" y="8"/>
                  </a:cubicBezTo>
                  <a:cubicBezTo>
                    <a:pt x="278" y="8"/>
                    <a:pt x="280" y="6"/>
                    <a:pt x="280" y="4"/>
                  </a:cubicBezTo>
                  <a:cubicBezTo>
                    <a:pt x="280" y="1"/>
                    <a:pt x="278" y="0"/>
                    <a:pt x="276" y="0"/>
                  </a:cubicBezTo>
                  <a:close/>
                  <a:moveTo>
                    <a:pt x="244" y="0"/>
                  </a:moveTo>
                  <a:cubicBezTo>
                    <a:pt x="242" y="0"/>
                    <a:pt x="240" y="1"/>
                    <a:pt x="240" y="4"/>
                  </a:cubicBezTo>
                  <a:cubicBezTo>
                    <a:pt x="240" y="6"/>
                    <a:pt x="242" y="8"/>
                    <a:pt x="244" y="8"/>
                  </a:cubicBezTo>
                  <a:cubicBezTo>
                    <a:pt x="246" y="8"/>
                    <a:pt x="248" y="6"/>
                    <a:pt x="248" y="4"/>
                  </a:cubicBezTo>
                  <a:cubicBezTo>
                    <a:pt x="248" y="1"/>
                    <a:pt x="246" y="0"/>
                    <a:pt x="244" y="0"/>
                  </a:cubicBezTo>
                  <a:close/>
                  <a:moveTo>
                    <a:pt x="324" y="0"/>
                  </a:moveTo>
                  <a:cubicBezTo>
                    <a:pt x="322" y="0"/>
                    <a:pt x="320" y="1"/>
                    <a:pt x="320" y="4"/>
                  </a:cubicBezTo>
                  <a:cubicBezTo>
                    <a:pt x="320" y="6"/>
                    <a:pt x="322" y="8"/>
                    <a:pt x="324" y="8"/>
                  </a:cubicBezTo>
                  <a:cubicBezTo>
                    <a:pt x="326" y="8"/>
                    <a:pt x="328" y="6"/>
                    <a:pt x="328" y="4"/>
                  </a:cubicBezTo>
                  <a:cubicBezTo>
                    <a:pt x="328" y="1"/>
                    <a:pt x="326" y="0"/>
                    <a:pt x="324" y="0"/>
                  </a:cubicBezTo>
                  <a:close/>
                  <a:moveTo>
                    <a:pt x="308" y="0"/>
                  </a:moveTo>
                  <a:cubicBezTo>
                    <a:pt x="306" y="0"/>
                    <a:pt x="304" y="1"/>
                    <a:pt x="304" y="4"/>
                  </a:cubicBezTo>
                  <a:cubicBezTo>
                    <a:pt x="304" y="6"/>
                    <a:pt x="306" y="8"/>
                    <a:pt x="308" y="8"/>
                  </a:cubicBezTo>
                  <a:cubicBezTo>
                    <a:pt x="310" y="8"/>
                    <a:pt x="312" y="6"/>
                    <a:pt x="312" y="4"/>
                  </a:cubicBezTo>
                  <a:cubicBezTo>
                    <a:pt x="312" y="1"/>
                    <a:pt x="310" y="0"/>
                    <a:pt x="308" y="0"/>
                  </a:cubicBezTo>
                  <a:close/>
                  <a:moveTo>
                    <a:pt x="292" y="0"/>
                  </a:moveTo>
                  <a:cubicBezTo>
                    <a:pt x="290" y="0"/>
                    <a:pt x="288" y="1"/>
                    <a:pt x="288" y="4"/>
                  </a:cubicBezTo>
                  <a:cubicBezTo>
                    <a:pt x="288" y="6"/>
                    <a:pt x="290" y="8"/>
                    <a:pt x="292" y="8"/>
                  </a:cubicBezTo>
                  <a:cubicBezTo>
                    <a:pt x="294" y="8"/>
                    <a:pt x="296" y="6"/>
                    <a:pt x="296" y="4"/>
                  </a:cubicBezTo>
                  <a:cubicBezTo>
                    <a:pt x="296" y="1"/>
                    <a:pt x="294" y="0"/>
                    <a:pt x="292" y="0"/>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32" name="Oval 1148"/>
            <p:cNvSpPr>
              <a:spLocks noChangeArrowheads="1"/>
            </p:cNvSpPr>
            <p:nvPr/>
          </p:nvSpPr>
          <p:spPr bwMode="auto">
            <a:xfrm>
              <a:off x="1568054" y="4105276"/>
              <a:ext cx="429816" cy="431006"/>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37" name="Freeform 1153"/>
            <p:cNvSpPr>
              <a:spLocks/>
            </p:cNvSpPr>
            <p:nvPr/>
          </p:nvSpPr>
          <p:spPr bwMode="auto">
            <a:xfrm>
              <a:off x="622697" y="4167188"/>
              <a:ext cx="309563" cy="307181"/>
            </a:xfrm>
            <a:custGeom>
              <a:avLst/>
              <a:gdLst>
                <a:gd name="T0" fmla="*/ 16 w 130"/>
                <a:gd name="T1" fmla="*/ 93 h 129"/>
                <a:gd name="T2" fmla="*/ 93 w 130"/>
                <a:gd name="T3" fmla="*/ 114 h 129"/>
                <a:gd name="T4" fmla="*/ 114 w 130"/>
                <a:gd name="T5" fmla="*/ 36 h 129"/>
                <a:gd name="T6" fmla="*/ 37 w 130"/>
                <a:gd name="T7" fmla="*/ 16 h 129"/>
                <a:gd name="T8" fmla="*/ 16 w 130"/>
                <a:gd name="T9" fmla="*/ 93 h 129"/>
              </a:gdLst>
              <a:ahLst/>
              <a:cxnLst>
                <a:cxn ang="0">
                  <a:pos x="T0" y="T1"/>
                </a:cxn>
                <a:cxn ang="0">
                  <a:pos x="T2" y="T3"/>
                </a:cxn>
                <a:cxn ang="0">
                  <a:pos x="T4" y="T5"/>
                </a:cxn>
                <a:cxn ang="0">
                  <a:pos x="T6" y="T7"/>
                </a:cxn>
                <a:cxn ang="0">
                  <a:pos x="T8" y="T9"/>
                </a:cxn>
              </a:cxnLst>
              <a:rect l="0" t="0" r="r" b="b"/>
              <a:pathLst>
                <a:path w="130" h="129">
                  <a:moveTo>
                    <a:pt x="16" y="93"/>
                  </a:moveTo>
                  <a:cubicBezTo>
                    <a:pt x="32" y="120"/>
                    <a:pt x="66" y="129"/>
                    <a:pt x="93" y="114"/>
                  </a:cubicBezTo>
                  <a:cubicBezTo>
                    <a:pt x="120" y="98"/>
                    <a:pt x="130" y="63"/>
                    <a:pt x="114" y="36"/>
                  </a:cubicBezTo>
                  <a:cubicBezTo>
                    <a:pt x="98" y="9"/>
                    <a:pt x="64" y="0"/>
                    <a:pt x="37" y="16"/>
                  </a:cubicBezTo>
                  <a:cubicBezTo>
                    <a:pt x="10" y="31"/>
                    <a:pt x="0" y="66"/>
                    <a:pt x="16" y="9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38" name="Freeform 1154"/>
            <p:cNvSpPr>
              <a:spLocks noEditPoints="1"/>
            </p:cNvSpPr>
            <p:nvPr/>
          </p:nvSpPr>
          <p:spPr bwMode="auto">
            <a:xfrm>
              <a:off x="613172" y="4176713"/>
              <a:ext cx="328613" cy="288131"/>
            </a:xfrm>
            <a:custGeom>
              <a:avLst/>
              <a:gdLst>
                <a:gd name="T0" fmla="*/ 69 w 138"/>
                <a:gd name="T1" fmla="*/ 121 h 121"/>
                <a:gd name="T2" fmla="*/ 69 w 138"/>
                <a:gd name="T3" fmla="*/ 121 h 121"/>
                <a:gd name="T4" fmla="*/ 16 w 138"/>
                <a:gd name="T5" fmla="*/ 91 h 121"/>
                <a:gd name="T6" fmla="*/ 39 w 138"/>
                <a:gd name="T7" fmla="*/ 8 h 121"/>
                <a:gd name="T8" fmla="*/ 69 w 138"/>
                <a:gd name="T9" fmla="*/ 0 h 121"/>
                <a:gd name="T10" fmla="*/ 122 w 138"/>
                <a:gd name="T11" fmla="*/ 30 h 121"/>
                <a:gd name="T12" fmla="*/ 99 w 138"/>
                <a:gd name="T13" fmla="*/ 113 h 121"/>
                <a:gd name="T14" fmla="*/ 69 w 138"/>
                <a:gd name="T15" fmla="*/ 121 h 121"/>
                <a:gd name="T16" fmla="*/ 69 w 138"/>
                <a:gd name="T17" fmla="*/ 8 h 121"/>
                <a:gd name="T18" fmla="*/ 43 w 138"/>
                <a:gd name="T19" fmla="*/ 15 h 121"/>
                <a:gd name="T20" fmla="*/ 23 w 138"/>
                <a:gd name="T21" fmla="*/ 87 h 121"/>
                <a:gd name="T22" fmla="*/ 69 w 138"/>
                <a:gd name="T23" fmla="*/ 113 h 121"/>
                <a:gd name="T24" fmla="*/ 69 w 138"/>
                <a:gd name="T25" fmla="*/ 113 h 121"/>
                <a:gd name="T26" fmla="*/ 95 w 138"/>
                <a:gd name="T27" fmla="*/ 106 h 121"/>
                <a:gd name="T28" fmla="*/ 115 w 138"/>
                <a:gd name="T29" fmla="*/ 34 h 121"/>
                <a:gd name="T30" fmla="*/ 69 w 138"/>
                <a:gd name="T31"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121">
                  <a:moveTo>
                    <a:pt x="69" y="121"/>
                  </a:moveTo>
                  <a:cubicBezTo>
                    <a:pt x="69" y="121"/>
                    <a:pt x="69" y="121"/>
                    <a:pt x="69" y="121"/>
                  </a:cubicBezTo>
                  <a:cubicBezTo>
                    <a:pt x="47" y="121"/>
                    <a:pt x="27" y="110"/>
                    <a:pt x="16" y="91"/>
                  </a:cubicBezTo>
                  <a:cubicBezTo>
                    <a:pt x="0" y="62"/>
                    <a:pt x="10" y="25"/>
                    <a:pt x="39" y="8"/>
                  </a:cubicBezTo>
                  <a:cubicBezTo>
                    <a:pt x="48" y="3"/>
                    <a:pt x="58" y="0"/>
                    <a:pt x="69" y="0"/>
                  </a:cubicBezTo>
                  <a:cubicBezTo>
                    <a:pt x="91" y="0"/>
                    <a:pt x="111" y="12"/>
                    <a:pt x="122" y="30"/>
                  </a:cubicBezTo>
                  <a:cubicBezTo>
                    <a:pt x="138" y="59"/>
                    <a:pt x="128" y="97"/>
                    <a:pt x="99" y="113"/>
                  </a:cubicBezTo>
                  <a:cubicBezTo>
                    <a:pt x="90" y="119"/>
                    <a:pt x="80" y="121"/>
                    <a:pt x="69" y="121"/>
                  </a:cubicBezTo>
                  <a:close/>
                  <a:moveTo>
                    <a:pt x="69" y="8"/>
                  </a:moveTo>
                  <a:cubicBezTo>
                    <a:pt x="60" y="8"/>
                    <a:pt x="51" y="10"/>
                    <a:pt x="43" y="15"/>
                  </a:cubicBezTo>
                  <a:cubicBezTo>
                    <a:pt x="17" y="30"/>
                    <a:pt x="9" y="62"/>
                    <a:pt x="23" y="87"/>
                  </a:cubicBezTo>
                  <a:cubicBezTo>
                    <a:pt x="33" y="103"/>
                    <a:pt x="50" y="113"/>
                    <a:pt x="69" y="113"/>
                  </a:cubicBezTo>
                  <a:cubicBezTo>
                    <a:pt x="69" y="113"/>
                    <a:pt x="69" y="113"/>
                    <a:pt x="69" y="113"/>
                  </a:cubicBezTo>
                  <a:cubicBezTo>
                    <a:pt x="78" y="113"/>
                    <a:pt x="87" y="111"/>
                    <a:pt x="95" y="106"/>
                  </a:cubicBezTo>
                  <a:cubicBezTo>
                    <a:pt x="120" y="92"/>
                    <a:pt x="129" y="60"/>
                    <a:pt x="115" y="34"/>
                  </a:cubicBezTo>
                  <a:cubicBezTo>
                    <a:pt x="105" y="18"/>
                    <a:pt x="88" y="8"/>
                    <a:pt x="69" y="8"/>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51" name="Freeform 1167"/>
            <p:cNvSpPr>
              <a:spLocks noEditPoints="1"/>
            </p:cNvSpPr>
            <p:nvPr/>
          </p:nvSpPr>
          <p:spPr bwMode="auto">
            <a:xfrm>
              <a:off x="1672829" y="4202907"/>
              <a:ext cx="220266" cy="250031"/>
            </a:xfrm>
            <a:custGeom>
              <a:avLst/>
              <a:gdLst>
                <a:gd name="T0" fmla="*/ 90 w 93"/>
                <a:gd name="T1" fmla="*/ 4 h 105"/>
                <a:gd name="T2" fmla="*/ 79 w 93"/>
                <a:gd name="T3" fmla="*/ 4 h 105"/>
                <a:gd name="T4" fmla="*/ 76 w 93"/>
                <a:gd name="T5" fmla="*/ 0 h 105"/>
                <a:gd name="T6" fmla="*/ 20 w 93"/>
                <a:gd name="T7" fmla="*/ 0 h 105"/>
                <a:gd name="T8" fmla="*/ 17 w 93"/>
                <a:gd name="T9" fmla="*/ 4 h 105"/>
                <a:gd name="T10" fmla="*/ 3 w 93"/>
                <a:gd name="T11" fmla="*/ 4 h 105"/>
                <a:gd name="T12" fmla="*/ 0 w 93"/>
                <a:gd name="T13" fmla="*/ 7 h 105"/>
                <a:gd name="T14" fmla="*/ 0 w 93"/>
                <a:gd name="T15" fmla="*/ 20 h 105"/>
                <a:gd name="T16" fmla="*/ 42 w 93"/>
                <a:gd name="T17" fmla="*/ 59 h 105"/>
                <a:gd name="T18" fmla="*/ 42 w 93"/>
                <a:gd name="T19" fmla="*/ 80 h 105"/>
                <a:gd name="T20" fmla="*/ 25 w 93"/>
                <a:gd name="T21" fmla="*/ 85 h 105"/>
                <a:gd name="T22" fmla="*/ 23 w 93"/>
                <a:gd name="T23" fmla="*/ 87 h 105"/>
                <a:gd name="T24" fmla="*/ 23 w 93"/>
                <a:gd name="T25" fmla="*/ 90 h 105"/>
                <a:gd name="T26" fmla="*/ 20 w 93"/>
                <a:gd name="T27" fmla="*/ 93 h 105"/>
                <a:gd name="T28" fmla="*/ 17 w 93"/>
                <a:gd name="T29" fmla="*/ 96 h 105"/>
                <a:gd name="T30" fmla="*/ 17 w 93"/>
                <a:gd name="T31" fmla="*/ 101 h 105"/>
                <a:gd name="T32" fmla="*/ 20 w 93"/>
                <a:gd name="T33" fmla="*/ 105 h 105"/>
                <a:gd name="T34" fmla="*/ 73 w 93"/>
                <a:gd name="T35" fmla="*/ 105 h 105"/>
                <a:gd name="T36" fmla="*/ 76 w 93"/>
                <a:gd name="T37" fmla="*/ 101 h 105"/>
                <a:gd name="T38" fmla="*/ 76 w 93"/>
                <a:gd name="T39" fmla="*/ 96 h 105"/>
                <a:gd name="T40" fmla="*/ 73 w 93"/>
                <a:gd name="T41" fmla="*/ 93 h 105"/>
                <a:gd name="T42" fmla="*/ 70 w 93"/>
                <a:gd name="T43" fmla="*/ 90 h 105"/>
                <a:gd name="T44" fmla="*/ 70 w 93"/>
                <a:gd name="T45" fmla="*/ 87 h 105"/>
                <a:gd name="T46" fmla="*/ 68 w 93"/>
                <a:gd name="T47" fmla="*/ 85 h 105"/>
                <a:gd name="T48" fmla="*/ 52 w 93"/>
                <a:gd name="T49" fmla="*/ 80 h 105"/>
                <a:gd name="T50" fmla="*/ 52 w 93"/>
                <a:gd name="T51" fmla="*/ 59 h 105"/>
                <a:gd name="T52" fmla="*/ 93 w 93"/>
                <a:gd name="T53" fmla="*/ 20 h 105"/>
                <a:gd name="T54" fmla="*/ 93 w 93"/>
                <a:gd name="T55" fmla="*/ 7 h 105"/>
                <a:gd name="T56" fmla="*/ 90 w 93"/>
                <a:gd name="T57" fmla="*/ 4 h 105"/>
                <a:gd name="T58" fmla="*/ 6 w 93"/>
                <a:gd name="T59" fmla="*/ 18 h 105"/>
                <a:gd name="T60" fmla="*/ 6 w 93"/>
                <a:gd name="T61" fmla="*/ 14 h 105"/>
                <a:gd name="T62" fmla="*/ 10 w 93"/>
                <a:gd name="T63" fmla="*/ 11 h 105"/>
                <a:gd name="T64" fmla="*/ 18 w 93"/>
                <a:gd name="T65" fmla="*/ 11 h 105"/>
                <a:gd name="T66" fmla="*/ 23 w 93"/>
                <a:gd name="T67" fmla="*/ 39 h 105"/>
                <a:gd name="T68" fmla="*/ 6 w 93"/>
                <a:gd name="T69" fmla="*/ 18 h 105"/>
                <a:gd name="T70" fmla="*/ 87 w 93"/>
                <a:gd name="T71" fmla="*/ 18 h 105"/>
                <a:gd name="T72" fmla="*/ 70 w 93"/>
                <a:gd name="T73" fmla="*/ 39 h 105"/>
                <a:gd name="T74" fmla="*/ 76 w 93"/>
                <a:gd name="T75" fmla="*/ 11 h 105"/>
                <a:gd name="T76" fmla="*/ 84 w 93"/>
                <a:gd name="T77" fmla="*/ 11 h 105"/>
                <a:gd name="T78" fmla="*/ 87 w 93"/>
                <a:gd name="T79" fmla="*/ 14 h 105"/>
                <a:gd name="T80" fmla="*/ 87 w 93"/>
                <a:gd name="T81" fmla="*/ 1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3" h="105">
                  <a:moveTo>
                    <a:pt x="90" y="4"/>
                  </a:moveTo>
                  <a:cubicBezTo>
                    <a:pt x="79" y="4"/>
                    <a:pt x="79" y="4"/>
                    <a:pt x="79" y="4"/>
                  </a:cubicBezTo>
                  <a:cubicBezTo>
                    <a:pt x="77" y="4"/>
                    <a:pt x="76" y="2"/>
                    <a:pt x="76" y="0"/>
                  </a:cubicBezTo>
                  <a:cubicBezTo>
                    <a:pt x="20" y="0"/>
                    <a:pt x="20" y="0"/>
                    <a:pt x="20" y="0"/>
                  </a:cubicBezTo>
                  <a:cubicBezTo>
                    <a:pt x="19" y="0"/>
                    <a:pt x="17" y="2"/>
                    <a:pt x="17" y="4"/>
                  </a:cubicBezTo>
                  <a:cubicBezTo>
                    <a:pt x="3" y="4"/>
                    <a:pt x="3" y="4"/>
                    <a:pt x="3" y="4"/>
                  </a:cubicBezTo>
                  <a:cubicBezTo>
                    <a:pt x="1" y="4"/>
                    <a:pt x="0" y="5"/>
                    <a:pt x="0" y="7"/>
                  </a:cubicBezTo>
                  <a:cubicBezTo>
                    <a:pt x="0" y="20"/>
                    <a:pt x="0" y="20"/>
                    <a:pt x="0" y="20"/>
                  </a:cubicBezTo>
                  <a:cubicBezTo>
                    <a:pt x="0" y="38"/>
                    <a:pt x="29" y="54"/>
                    <a:pt x="42" y="59"/>
                  </a:cubicBezTo>
                  <a:cubicBezTo>
                    <a:pt x="42" y="80"/>
                    <a:pt x="42" y="80"/>
                    <a:pt x="42" y="80"/>
                  </a:cubicBezTo>
                  <a:cubicBezTo>
                    <a:pt x="42" y="80"/>
                    <a:pt x="32" y="81"/>
                    <a:pt x="25" y="85"/>
                  </a:cubicBezTo>
                  <a:cubicBezTo>
                    <a:pt x="24" y="85"/>
                    <a:pt x="23" y="86"/>
                    <a:pt x="23" y="87"/>
                  </a:cubicBezTo>
                  <a:cubicBezTo>
                    <a:pt x="23" y="90"/>
                    <a:pt x="23" y="90"/>
                    <a:pt x="23" y="90"/>
                  </a:cubicBezTo>
                  <a:cubicBezTo>
                    <a:pt x="23" y="91"/>
                    <a:pt x="22" y="93"/>
                    <a:pt x="20" y="93"/>
                  </a:cubicBezTo>
                  <a:cubicBezTo>
                    <a:pt x="19" y="93"/>
                    <a:pt x="17" y="94"/>
                    <a:pt x="17" y="96"/>
                  </a:cubicBezTo>
                  <a:cubicBezTo>
                    <a:pt x="17" y="101"/>
                    <a:pt x="17" y="101"/>
                    <a:pt x="17" y="101"/>
                  </a:cubicBezTo>
                  <a:cubicBezTo>
                    <a:pt x="17" y="103"/>
                    <a:pt x="19" y="105"/>
                    <a:pt x="20" y="105"/>
                  </a:cubicBezTo>
                  <a:cubicBezTo>
                    <a:pt x="73" y="105"/>
                    <a:pt x="73" y="105"/>
                    <a:pt x="73" y="105"/>
                  </a:cubicBezTo>
                  <a:cubicBezTo>
                    <a:pt x="75" y="105"/>
                    <a:pt x="76" y="103"/>
                    <a:pt x="76" y="101"/>
                  </a:cubicBezTo>
                  <a:cubicBezTo>
                    <a:pt x="76" y="96"/>
                    <a:pt x="76" y="96"/>
                    <a:pt x="76" y="96"/>
                  </a:cubicBezTo>
                  <a:cubicBezTo>
                    <a:pt x="76" y="94"/>
                    <a:pt x="75" y="93"/>
                    <a:pt x="73" y="93"/>
                  </a:cubicBezTo>
                  <a:cubicBezTo>
                    <a:pt x="71" y="93"/>
                    <a:pt x="70" y="91"/>
                    <a:pt x="70" y="90"/>
                  </a:cubicBezTo>
                  <a:cubicBezTo>
                    <a:pt x="70" y="87"/>
                    <a:pt x="70" y="87"/>
                    <a:pt x="70" y="87"/>
                  </a:cubicBezTo>
                  <a:cubicBezTo>
                    <a:pt x="70" y="86"/>
                    <a:pt x="69" y="85"/>
                    <a:pt x="68" y="85"/>
                  </a:cubicBezTo>
                  <a:cubicBezTo>
                    <a:pt x="61" y="81"/>
                    <a:pt x="52" y="80"/>
                    <a:pt x="52" y="80"/>
                  </a:cubicBezTo>
                  <a:cubicBezTo>
                    <a:pt x="52" y="59"/>
                    <a:pt x="52" y="59"/>
                    <a:pt x="52" y="59"/>
                  </a:cubicBezTo>
                  <a:cubicBezTo>
                    <a:pt x="64" y="54"/>
                    <a:pt x="93" y="38"/>
                    <a:pt x="93" y="20"/>
                  </a:cubicBezTo>
                  <a:cubicBezTo>
                    <a:pt x="93" y="7"/>
                    <a:pt x="93" y="7"/>
                    <a:pt x="93" y="7"/>
                  </a:cubicBezTo>
                  <a:cubicBezTo>
                    <a:pt x="93" y="5"/>
                    <a:pt x="92" y="4"/>
                    <a:pt x="90" y="4"/>
                  </a:cubicBezTo>
                  <a:close/>
                  <a:moveTo>
                    <a:pt x="6" y="18"/>
                  </a:moveTo>
                  <a:cubicBezTo>
                    <a:pt x="6" y="14"/>
                    <a:pt x="6" y="14"/>
                    <a:pt x="6" y="14"/>
                  </a:cubicBezTo>
                  <a:cubicBezTo>
                    <a:pt x="6" y="12"/>
                    <a:pt x="8" y="11"/>
                    <a:pt x="10" y="11"/>
                  </a:cubicBezTo>
                  <a:cubicBezTo>
                    <a:pt x="18" y="11"/>
                    <a:pt x="18" y="11"/>
                    <a:pt x="18" y="11"/>
                  </a:cubicBezTo>
                  <a:cubicBezTo>
                    <a:pt x="18" y="11"/>
                    <a:pt x="18" y="30"/>
                    <a:pt x="23" y="39"/>
                  </a:cubicBezTo>
                  <a:cubicBezTo>
                    <a:pt x="23" y="39"/>
                    <a:pt x="6" y="32"/>
                    <a:pt x="6" y="18"/>
                  </a:cubicBezTo>
                  <a:close/>
                  <a:moveTo>
                    <a:pt x="87" y="18"/>
                  </a:moveTo>
                  <a:cubicBezTo>
                    <a:pt x="87" y="32"/>
                    <a:pt x="70" y="39"/>
                    <a:pt x="70" y="39"/>
                  </a:cubicBezTo>
                  <a:cubicBezTo>
                    <a:pt x="75" y="30"/>
                    <a:pt x="76" y="11"/>
                    <a:pt x="76" y="11"/>
                  </a:cubicBezTo>
                  <a:cubicBezTo>
                    <a:pt x="84" y="11"/>
                    <a:pt x="84" y="11"/>
                    <a:pt x="84" y="11"/>
                  </a:cubicBezTo>
                  <a:cubicBezTo>
                    <a:pt x="86" y="11"/>
                    <a:pt x="87" y="12"/>
                    <a:pt x="87" y="14"/>
                  </a:cubicBezTo>
                  <a:lnTo>
                    <a:pt x="87" y="1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grpSp>
      <p:sp>
        <p:nvSpPr>
          <p:cNvPr id="52" name="Rectangle 51"/>
          <p:cNvSpPr/>
          <p:nvPr/>
        </p:nvSpPr>
        <p:spPr>
          <a:xfrm>
            <a:off x="0" y="361013"/>
            <a:ext cx="373627" cy="2968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55" name="Straight Connector 54"/>
          <p:cNvCxnSpPr/>
          <p:nvPr/>
        </p:nvCxnSpPr>
        <p:spPr>
          <a:xfrm>
            <a:off x="10668000" y="6439987"/>
            <a:ext cx="152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B2347C7A-4C0C-4058-9279-275E82261305}"/>
              </a:ext>
            </a:extLst>
          </p:cNvPr>
          <p:cNvGrpSpPr/>
          <p:nvPr/>
        </p:nvGrpSpPr>
        <p:grpSpPr>
          <a:xfrm>
            <a:off x="778443" y="1232725"/>
            <a:ext cx="9972235" cy="574674"/>
            <a:chOff x="830263" y="1889125"/>
            <a:chExt cx="9972234" cy="574675"/>
          </a:xfrm>
        </p:grpSpPr>
        <p:sp>
          <p:nvSpPr>
            <p:cNvPr id="58" name="TextBox 57">
              <a:extLst>
                <a:ext uri="{FF2B5EF4-FFF2-40B4-BE49-F238E27FC236}">
                  <a16:creationId xmlns:a16="http://schemas.microsoft.com/office/drawing/2014/main" id="{976F4236-165D-458F-B1E5-E2584061AB97}"/>
                </a:ext>
              </a:extLst>
            </p:cNvPr>
            <p:cNvSpPr txBox="1">
              <a:spLocks/>
            </p:cNvSpPr>
            <p:nvPr/>
          </p:nvSpPr>
          <p:spPr>
            <a:xfrm>
              <a:off x="2864067" y="2046844"/>
              <a:ext cx="1215507" cy="246221"/>
            </a:xfrm>
            <a:prstGeom prst="rect">
              <a:avLst/>
            </a:prstGeom>
            <a:noFill/>
          </p:spPr>
          <p:txBody>
            <a:bodyPr wrap="square" lIns="0" tIns="0" rIns="0" bIns="0" rtlCol="0">
              <a:spAutoFit/>
            </a:bodyPr>
            <a:lstStyle/>
            <a:p>
              <a:r>
                <a:rPr lang="en-US" sz="1600" b="1" spc="-31" dirty="0">
                  <a:solidFill>
                    <a:srgbClr val="FFC000"/>
                  </a:solidFill>
                  <a:latin typeface="Poppins" panose="02000000000000000000" pitchFamily="2" charset="0"/>
                  <a:cs typeface="Poppins" panose="02000000000000000000" pitchFamily="2" charset="0"/>
                </a:rPr>
                <a:t>Now </a:t>
              </a:r>
              <a:r>
                <a:rPr lang="en-US" sz="1600" spc="-31" dirty="0">
                  <a:solidFill>
                    <a:srgbClr val="FFC000"/>
                  </a:solidFill>
                  <a:latin typeface="Poppins" panose="02000000000000000000" pitchFamily="2" charset="0"/>
                  <a:cs typeface="Poppins" panose="02000000000000000000" pitchFamily="2" charset="0"/>
                </a:rPr>
                <a:t>–</a:t>
              </a:r>
              <a:r>
                <a:rPr lang="en-US" sz="1600" b="1" spc="-31" dirty="0">
                  <a:solidFill>
                    <a:srgbClr val="FFC000"/>
                  </a:solidFill>
                  <a:latin typeface="Poppins" panose="02000000000000000000" pitchFamily="2" charset="0"/>
                  <a:cs typeface="Poppins" panose="02000000000000000000" pitchFamily="2" charset="0"/>
                </a:rPr>
                <a:t> 1/15</a:t>
              </a:r>
            </a:p>
          </p:txBody>
        </p:sp>
        <p:sp>
          <p:nvSpPr>
            <p:cNvPr id="59" name="TextBox 58">
              <a:extLst>
                <a:ext uri="{FF2B5EF4-FFF2-40B4-BE49-F238E27FC236}">
                  <a16:creationId xmlns:a16="http://schemas.microsoft.com/office/drawing/2014/main" id="{FFBF2994-1A43-42C6-A69B-AA1DF6BAC6A5}"/>
                </a:ext>
              </a:extLst>
            </p:cNvPr>
            <p:cNvSpPr txBox="1"/>
            <p:nvPr/>
          </p:nvSpPr>
          <p:spPr>
            <a:xfrm>
              <a:off x="4379341" y="1979740"/>
              <a:ext cx="6423156" cy="246221"/>
            </a:xfrm>
            <a:prstGeom prst="rect">
              <a:avLst/>
            </a:prstGeom>
            <a:noFill/>
          </p:spPr>
          <p:txBody>
            <a:bodyPr wrap="square" lIns="0" tIns="0" rIns="0" bIns="0" rtlCol="0">
              <a:spAutoFit/>
            </a:bodyPr>
            <a:lstStyle/>
            <a:p>
              <a:r>
                <a:rPr lang="en-US" sz="1600" b="1" spc="-31" dirty="0">
                  <a:solidFill>
                    <a:schemeClr val="accent3">
                      <a:lumMod val="50000"/>
                    </a:schemeClr>
                  </a:solidFill>
                  <a:cs typeface="Poppins" panose="02000000000000000000" pitchFamily="2" charset="0"/>
                </a:rPr>
                <a:t>Complete Fall – 2 data population in local SIS.</a:t>
              </a:r>
            </a:p>
          </p:txBody>
        </p:sp>
        <p:cxnSp>
          <p:nvCxnSpPr>
            <p:cNvPr id="60" name="Straight Connector 59">
              <a:extLst>
                <a:ext uri="{FF2B5EF4-FFF2-40B4-BE49-F238E27FC236}">
                  <a16:creationId xmlns:a16="http://schemas.microsoft.com/office/drawing/2014/main" id="{89160013-8917-48FB-A8FE-FEEA8439C3F4}"/>
                </a:ext>
              </a:extLst>
            </p:cNvPr>
            <p:cNvCxnSpPr/>
            <p:nvPr/>
          </p:nvCxnSpPr>
          <p:spPr>
            <a:xfrm>
              <a:off x="4195626" y="1932932"/>
              <a:ext cx="0" cy="509286"/>
            </a:xfrm>
            <a:prstGeom prst="line">
              <a:avLst/>
            </a:prstGeom>
            <a:ln w="28575" cap="rnd">
              <a:solidFill>
                <a:srgbClr val="FFC000"/>
              </a:solidFill>
            </a:ln>
          </p:spPr>
          <p:style>
            <a:lnRef idx="1">
              <a:schemeClr val="accent1"/>
            </a:lnRef>
            <a:fillRef idx="0">
              <a:schemeClr val="accent1"/>
            </a:fillRef>
            <a:effectRef idx="0">
              <a:schemeClr val="accent1"/>
            </a:effectRef>
            <a:fontRef idx="minor">
              <a:schemeClr val="tx1"/>
            </a:fontRef>
          </p:style>
        </p:cxnSp>
        <p:sp>
          <p:nvSpPr>
            <p:cNvPr id="61" name="Freeform 1143">
              <a:extLst>
                <a:ext uri="{FF2B5EF4-FFF2-40B4-BE49-F238E27FC236}">
                  <a16:creationId xmlns:a16="http://schemas.microsoft.com/office/drawing/2014/main" id="{C3F9A8F4-9C58-4718-B9D2-7CDCEA9A01EF}"/>
                </a:ext>
              </a:extLst>
            </p:cNvPr>
            <p:cNvSpPr>
              <a:spLocks noEditPoints="1"/>
            </p:cNvSpPr>
            <p:nvPr/>
          </p:nvSpPr>
          <p:spPr bwMode="auto">
            <a:xfrm>
              <a:off x="1023938" y="2162175"/>
              <a:ext cx="1344613" cy="25400"/>
            </a:xfrm>
            <a:custGeom>
              <a:avLst/>
              <a:gdLst>
                <a:gd name="T0" fmla="*/ 148 w 424"/>
                <a:gd name="T1" fmla="*/ 8 h 8"/>
                <a:gd name="T2" fmla="*/ 132 w 424"/>
                <a:gd name="T3" fmla="*/ 0 h 8"/>
                <a:gd name="T4" fmla="*/ 136 w 424"/>
                <a:gd name="T5" fmla="*/ 4 h 8"/>
                <a:gd name="T6" fmla="*/ 176 w 424"/>
                <a:gd name="T7" fmla="*/ 4 h 8"/>
                <a:gd name="T8" fmla="*/ 180 w 424"/>
                <a:gd name="T9" fmla="*/ 0 h 8"/>
                <a:gd name="T10" fmla="*/ 212 w 424"/>
                <a:gd name="T11" fmla="*/ 8 h 8"/>
                <a:gd name="T12" fmla="*/ 196 w 424"/>
                <a:gd name="T13" fmla="*/ 0 h 8"/>
                <a:gd name="T14" fmla="*/ 200 w 424"/>
                <a:gd name="T15" fmla="*/ 4 h 8"/>
                <a:gd name="T16" fmla="*/ 112 w 424"/>
                <a:gd name="T17" fmla="*/ 4 h 8"/>
                <a:gd name="T18" fmla="*/ 116 w 424"/>
                <a:gd name="T19" fmla="*/ 0 h 8"/>
                <a:gd name="T20" fmla="*/ 164 w 424"/>
                <a:gd name="T21" fmla="*/ 8 h 8"/>
                <a:gd name="T22" fmla="*/ 20 w 424"/>
                <a:gd name="T23" fmla="*/ 0 h 8"/>
                <a:gd name="T24" fmla="*/ 24 w 424"/>
                <a:gd name="T25" fmla="*/ 4 h 8"/>
                <a:gd name="T26" fmla="*/ 96 w 424"/>
                <a:gd name="T27" fmla="*/ 4 h 8"/>
                <a:gd name="T28" fmla="*/ 100 w 424"/>
                <a:gd name="T29" fmla="*/ 0 h 8"/>
                <a:gd name="T30" fmla="*/ 4 w 424"/>
                <a:gd name="T31" fmla="*/ 8 h 8"/>
                <a:gd name="T32" fmla="*/ 36 w 424"/>
                <a:gd name="T33" fmla="*/ 0 h 8"/>
                <a:gd name="T34" fmla="*/ 40 w 424"/>
                <a:gd name="T35" fmla="*/ 4 h 8"/>
                <a:gd name="T36" fmla="*/ 80 w 424"/>
                <a:gd name="T37" fmla="*/ 4 h 8"/>
                <a:gd name="T38" fmla="*/ 84 w 424"/>
                <a:gd name="T39" fmla="*/ 0 h 8"/>
                <a:gd name="T40" fmla="*/ 68 w 424"/>
                <a:gd name="T41" fmla="*/ 8 h 8"/>
                <a:gd name="T42" fmla="*/ 52 w 424"/>
                <a:gd name="T43" fmla="*/ 0 h 8"/>
                <a:gd name="T44" fmla="*/ 56 w 424"/>
                <a:gd name="T45" fmla="*/ 4 h 8"/>
                <a:gd name="T46" fmla="*/ 336 w 424"/>
                <a:gd name="T47" fmla="*/ 4 h 8"/>
                <a:gd name="T48" fmla="*/ 340 w 424"/>
                <a:gd name="T49" fmla="*/ 0 h 8"/>
                <a:gd name="T50" fmla="*/ 372 w 424"/>
                <a:gd name="T51" fmla="*/ 8 h 8"/>
                <a:gd name="T52" fmla="*/ 356 w 424"/>
                <a:gd name="T53" fmla="*/ 0 h 8"/>
                <a:gd name="T54" fmla="*/ 360 w 424"/>
                <a:gd name="T55" fmla="*/ 4 h 8"/>
                <a:gd name="T56" fmla="*/ 384 w 424"/>
                <a:gd name="T57" fmla="*/ 4 h 8"/>
                <a:gd name="T58" fmla="*/ 388 w 424"/>
                <a:gd name="T59" fmla="*/ 0 h 8"/>
                <a:gd name="T60" fmla="*/ 420 w 424"/>
                <a:gd name="T61" fmla="*/ 8 h 8"/>
                <a:gd name="T62" fmla="*/ 404 w 424"/>
                <a:gd name="T63" fmla="*/ 0 h 8"/>
                <a:gd name="T64" fmla="*/ 408 w 424"/>
                <a:gd name="T65" fmla="*/ 4 h 8"/>
                <a:gd name="T66" fmla="*/ 224 w 424"/>
                <a:gd name="T67" fmla="*/ 4 h 8"/>
                <a:gd name="T68" fmla="*/ 228 w 424"/>
                <a:gd name="T69" fmla="*/ 0 h 8"/>
                <a:gd name="T70" fmla="*/ 260 w 424"/>
                <a:gd name="T71" fmla="*/ 8 h 8"/>
                <a:gd name="T72" fmla="*/ 244 w 424"/>
                <a:gd name="T73" fmla="*/ 0 h 8"/>
                <a:gd name="T74" fmla="*/ 248 w 424"/>
                <a:gd name="T75" fmla="*/ 4 h 8"/>
                <a:gd name="T76" fmla="*/ 272 w 424"/>
                <a:gd name="T77" fmla="*/ 4 h 8"/>
                <a:gd name="T78" fmla="*/ 276 w 424"/>
                <a:gd name="T79" fmla="*/ 0 h 8"/>
                <a:gd name="T80" fmla="*/ 308 w 424"/>
                <a:gd name="T81" fmla="*/ 8 h 8"/>
                <a:gd name="T82" fmla="*/ 324 w 424"/>
                <a:gd name="T83" fmla="*/ 0 h 8"/>
                <a:gd name="T84" fmla="*/ 328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48" y="0"/>
                  </a:moveTo>
                  <a:cubicBezTo>
                    <a:pt x="146" y="0"/>
                    <a:pt x="144" y="2"/>
                    <a:pt x="144" y="4"/>
                  </a:cubicBezTo>
                  <a:cubicBezTo>
                    <a:pt x="144" y="7"/>
                    <a:pt x="146" y="8"/>
                    <a:pt x="148" y="8"/>
                  </a:cubicBezTo>
                  <a:cubicBezTo>
                    <a:pt x="150" y="8"/>
                    <a:pt x="152" y="7"/>
                    <a:pt x="152" y="4"/>
                  </a:cubicBezTo>
                  <a:cubicBezTo>
                    <a:pt x="152" y="2"/>
                    <a:pt x="150" y="0"/>
                    <a:pt x="148" y="0"/>
                  </a:cubicBezTo>
                  <a:close/>
                  <a:moveTo>
                    <a:pt x="132" y="0"/>
                  </a:moveTo>
                  <a:cubicBezTo>
                    <a:pt x="130" y="0"/>
                    <a:pt x="128" y="2"/>
                    <a:pt x="128" y="4"/>
                  </a:cubicBezTo>
                  <a:cubicBezTo>
                    <a:pt x="128" y="7"/>
                    <a:pt x="130" y="8"/>
                    <a:pt x="132" y="8"/>
                  </a:cubicBezTo>
                  <a:cubicBezTo>
                    <a:pt x="134" y="8"/>
                    <a:pt x="136" y="7"/>
                    <a:pt x="136" y="4"/>
                  </a:cubicBezTo>
                  <a:cubicBezTo>
                    <a:pt x="136" y="2"/>
                    <a:pt x="134" y="0"/>
                    <a:pt x="132" y="0"/>
                  </a:cubicBezTo>
                  <a:close/>
                  <a:moveTo>
                    <a:pt x="180" y="0"/>
                  </a:moveTo>
                  <a:cubicBezTo>
                    <a:pt x="178" y="0"/>
                    <a:pt x="176" y="2"/>
                    <a:pt x="176" y="4"/>
                  </a:cubicBezTo>
                  <a:cubicBezTo>
                    <a:pt x="176" y="7"/>
                    <a:pt x="178" y="8"/>
                    <a:pt x="180" y="8"/>
                  </a:cubicBezTo>
                  <a:cubicBezTo>
                    <a:pt x="182" y="8"/>
                    <a:pt x="184" y="7"/>
                    <a:pt x="184" y="4"/>
                  </a:cubicBezTo>
                  <a:cubicBezTo>
                    <a:pt x="184" y="2"/>
                    <a:pt x="182" y="0"/>
                    <a:pt x="180" y="0"/>
                  </a:cubicBezTo>
                  <a:close/>
                  <a:moveTo>
                    <a:pt x="212" y="0"/>
                  </a:moveTo>
                  <a:cubicBezTo>
                    <a:pt x="210" y="0"/>
                    <a:pt x="208" y="2"/>
                    <a:pt x="208" y="4"/>
                  </a:cubicBezTo>
                  <a:cubicBezTo>
                    <a:pt x="208" y="7"/>
                    <a:pt x="210" y="8"/>
                    <a:pt x="212" y="8"/>
                  </a:cubicBezTo>
                  <a:cubicBezTo>
                    <a:pt x="214" y="8"/>
                    <a:pt x="216" y="7"/>
                    <a:pt x="216" y="4"/>
                  </a:cubicBezTo>
                  <a:cubicBezTo>
                    <a:pt x="216" y="2"/>
                    <a:pt x="214" y="0"/>
                    <a:pt x="212" y="0"/>
                  </a:cubicBezTo>
                  <a:close/>
                  <a:moveTo>
                    <a:pt x="196" y="0"/>
                  </a:moveTo>
                  <a:cubicBezTo>
                    <a:pt x="194" y="0"/>
                    <a:pt x="192" y="2"/>
                    <a:pt x="192" y="4"/>
                  </a:cubicBezTo>
                  <a:cubicBezTo>
                    <a:pt x="192" y="7"/>
                    <a:pt x="194" y="8"/>
                    <a:pt x="196" y="8"/>
                  </a:cubicBezTo>
                  <a:cubicBezTo>
                    <a:pt x="198" y="8"/>
                    <a:pt x="200" y="7"/>
                    <a:pt x="200" y="4"/>
                  </a:cubicBezTo>
                  <a:cubicBezTo>
                    <a:pt x="200" y="2"/>
                    <a:pt x="198" y="0"/>
                    <a:pt x="196" y="0"/>
                  </a:cubicBezTo>
                  <a:close/>
                  <a:moveTo>
                    <a:pt x="116" y="0"/>
                  </a:moveTo>
                  <a:cubicBezTo>
                    <a:pt x="114" y="0"/>
                    <a:pt x="112" y="2"/>
                    <a:pt x="112" y="4"/>
                  </a:cubicBezTo>
                  <a:cubicBezTo>
                    <a:pt x="112" y="7"/>
                    <a:pt x="114" y="8"/>
                    <a:pt x="116" y="8"/>
                  </a:cubicBezTo>
                  <a:cubicBezTo>
                    <a:pt x="118" y="8"/>
                    <a:pt x="120" y="7"/>
                    <a:pt x="120" y="4"/>
                  </a:cubicBezTo>
                  <a:cubicBezTo>
                    <a:pt x="120" y="2"/>
                    <a:pt x="118" y="0"/>
                    <a:pt x="116" y="0"/>
                  </a:cubicBezTo>
                  <a:close/>
                  <a:moveTo>
                    <a:pt x="164" y="0"/>
                  </a:moveTo>
                  <a:cubicBezTo>
                    <a:pt x="162" y="0"/>
                    <a:pt x="160" y="2"/>
                    <a:pt x="160" y="4"/>
                  </a:cubicBezTo>
                  <a:cubicBezTo>
                    <a:pt x="160" y="7"/>
                    <a:pt x="162" y="8"/>
                    <a:pt x="164" y="8"/>
                  </a:cubicBezTo>
                  <a:cubicBezTo>
                    <a:pt x="166" y="8"/>
                    <a:pt x="168" y="7"/>
                    <a:pt x="168" y="4"/>
                  </a:cubicBezTo>
                  <a:cubicBezTo>
                    <a:pt x="168" y="2"/>
                    <a:pt x="166" y="0"/>
                    <a:pt x="164" y="0"/>
                  </a:cubicBezTo>
                  <a:close/>
                  <a:moveTo>
                    <a:pt x="20" y="0"/>
                  </a:moveTo>
                  <a:cubicBezTo>
                    <a:pt x="18" y="0"/>
                    <a:pt x="16" y="2"/>
                    <a:pt x="16" y="4"/>
                  </a:cubicBezTo>
                  <a:cubicBezTo>
                    <a:pt x="16" y="7"/>
                    <a:pt x="18" y="8"/>
                    <a:pt x="20" y="8"/>
                  </a:cubicBezTo>
                  <a:cubicBezTo>
                    <a:pt x="22" y="8"/>
                    <a:pt x="24" y="7"/>
                    <a:pt x="24" y="4"/>
                  </a:cubicBezTo>
                  <a:cubicBezTo>
                    <a:pt x="24" y="2"/>
                    <a:pt x="22" y="0"/>
                    <a:pt x="20" y="0"/>
                  </a:cubicBezTo>
                  <a:close/>
                  <a:moveTo>
                    <a:pt x="100" y="0"/>
                  </a:moveTo>
                  <a:cubicBezTo>
                    <a:pt x="98" y="0"/>
                    <a:pt x="96" y="2"/>
                    <a:pt x="96" y="4"/>
                  </a:cubicBezTo>
                  <a:cubicBezTo>
                    <a:pt x="96" y="7"/>
                    <a:pt x="98" y="8"/>
                    <a:pt x="100" y="8"/>
                  </a:cubicBezTo>
                  <a:cubicBezTo>
                    <a:pt x="102" y="8"/>
                    <a:pt x="104" y="7"/>
                    <a:pt x="104" y="4"/>
                  </a:cubicBezTo>
                  <a:cubicBezTo>
                    <a:pt x="104" y="2"/>
                    <a:pt x="102" y="0"/>
                    <a:pt x="100" y="0"/>
                  </a:cubicBezTo>
                  <a:close/>
                  <a:moveTo>
                    <a:pt x="4" y="0"/>
                  </a:moveTo>
                  <a:cubicBezTo>
                    <a:pt x="2" y="0"/>
                    <a:pt x="0" y="2"/>
                    <a:pt x="0" y="4"/>
                  </a:cubicBezTo>
                  <a:cubicBezTo>
                    <a:pt x="0" y="7"/>
                    <a:pt x="2" y="8"/>
                    <a:pt x="4" y="8"/>
                  </a:cubicBezTo>
                  <a:cubicBezTo>
                    <a:pt x="6" y="8"/>
                    <a:pt x="8" y="7"/>
                    <a:pt x="8" y="4"/>
                  </a:cubicBezTo>
                  <a:cubicBezTo>
                    <a:pt x="8" y="2"/>
                    <a:pt x="6" y="0"/>
                    <a:pt x="4" y="0"/>
                  </a:cubicBezTo>
                  <a:close/>
                  <a:moveTo>
                    <a:pt x="36" y="0"/>
                  </a:moveTo>
                  <a:cubicBezTo>
                    <a:pt x="34" y="0"/>
                    <a:pt x="32" y="2"/>
                    <a:pt x="32" y="4"/>
                  </a:cubicBezTo>
                  <a:cubicBezTo>
                    <a:pt x="32" y="7"/>
                    <a:pt x="34" y="8"/>
                    <a:pt x="36" y="8"/>
                  </a:cubicBezTo>
                  <a:cubicBezTo>
                    <a:pt x="38" y="8"/>
                    <a:pt x="40" y="7"/>
                    <a:pt x="40" y="4"/>
                  </a:cubicBezTo>
                  <a:cubicBezTo>
                    <a:pt x="40" y="2"/>
                    <a:pt x="38" y="0"/>
                    <a:pt x="36" y="0"/>
                  </a:cubicBezTo>
                  <a:close/>
                  <a:moveTo>
                    <a:pt x="84" y="0"/>
                  </a:moveTo>
                  <a:cubicBezTo>
                    <a:pt x="82" y="0"/>
                    <a:pt x="80" y="2"/>
                    <a:pt x="80" y="4"/>
                  </a:cubicBezTo>
                  <a:cubicBezTo>
                    <a:pt x="80" y="7"/>
                    <a:pt x="82" y="8"/>
                    <a:pt x="84" y="8"/>
                  </a:cubicBezTo>
                  <a:cubicBezTo>
                    <a:pt x="86" y="8"/>
                    <a:pt x="88" y="7"/>
                    <a:pt x="88" y="4"/>
                  </a:cubicBezTo>
                  <a:cubicBezTo>
                    <a:pt x="88" y="2"/>
                    <a:pt x="86" y="0"/>
                    <a:pt x="84" y="0"/>
                  </a:cubicBezTo>
                  <a:close/>
                  <a:moveTo>
                    <a:pt x="68" y="0"/>
                  </a:moveTo>
                  <a:cubicBezTo>
                    <a:pt x="66" y="0"/>
                    <a:pt x="64" y="2"/>
                    <a:pt x="64" y="4"/>
                  </a:cubicBezTo>
                  <a:cubicBezTo>
                    <a:pt x="64" y="7"/>
                    <a:pt x="66" y="8"/>
                    <a:pt x="68" y="8"/>
                  </a:cubicBezTo>
                  <a:cubicBezTo>
                    <a:pt x="70" y="8"/>
                    <a:pt x="72" y="7"/>
                    <a:pt x="72" y="4"/>
                  </a:cubicBezTo>
                  <a:cubicBezTo>
                    <a:pt x="72" y="2"/>
                    <a:pt x="70" y="0"/>
                    <a:pt x="68" y="0"/>
                  </a:cubicBezTo>
                  <a:close/>
                  <a:moveTo>
                    <a:pt x="52" y="0"/>
                  </a:moveTo>
                  <a:cubicBezTo>
                    <a:pt x="50" y="0"/>
                    <a:pt x="48" y="2"/>
                    <a:pt x="48" y="4"/>
                  </a:cubicBezTo>
                  <a:cubicBezTo>
                    <a:pt x="48" y="7"/>
                    <a:pt x="50" y="8"/>
                    <a:pt x="52" y="8"/>
                  </a:cubicBezTo>
                  <a:cubicBezTo>
                    <a:pt x="54" y="8"/>
                    <a:pt x="56" y="7"/>
                    <a:pt x="56" y="4"/>
                  </a:cubicBezTo>
                  <a:cubicBezTo>
                    <a:pt x="56" y="2"/>
                    <a:pt x="54" y="0"/>
                    <a:pt x="52" y="0"/>
                  </a:cubicBezTo>
                  <a:close/>
                  <a:moveTo>
                    <a:pt x="340" y="0"/>
                  </a:moveTo>
                  <a:cubicBezTo>
                    <a:pt x="338" y="0"/>
                    <a:pt x="336" y="2"/>
                    <a:pt x="336" y="4"/>
                  </a:cubicBezTo>
                  <a:cubicBezTo>
                    <a:pt x="336" y="7"/>
                    <a:pt x="338" y="8"/>
                    <a:pt x="340" y="8"/>
                  </a:cubicBezTo>
                  <a:cubicBezTo>
                    <a:pt x="342" y="8"/>
                    <a:pt x="344" y="7"/>
                    <a:pt x="344" y="4"/>
                  </a:cubicBezTo>
                  <a:cubicBezTo>
                    <a:pt x="344" y="2"/>
                    <a:pt x="342" y="0"/>
                    <a:pt x="340" y="0"/>
                  </a:cubicBezTo>
                  <a:close/>
                  <a:moveTo>
                    <a:pt x="372" y="0"/>
                  </a:moveTo>
                  <a:cubicBezTo>
                    <a:pt x="370" y="0"/>
                    <a:pt x="368" y="2"/>
                    <a:pt x="368" y="4"/>
                  </a:cubicBezTo>
                  <a:cubicBezTo>
                    <a:pt x="368" y="7"/>
                    <a:pt x="370" y="8"/>
                    <a:pt x="372" y="8"/>
                  </a:cubicBezTo>
                  <a:cubicBezTo>
                    <a:pt x="374" y="8"/>
                    <a:pt x="376" y="7"/>
                    <a:pt x="376" y="4"/>
                  </a:cubicBezTo>
                  <a:cubicBezTo>
                    <a:pt x="376" y="2"/>
                    <a:pt x="374" y="0"/>
                    <a:pt x="372" y="0"/>
                  </a:cubicBezTo>
                  <a:close/>
                  <a:moveTo>
                    <a:pt x="356" y="0"/>
                  </a:moveTo>
                  <a:cubicBezTo>
                    <a:pt x="354" y="0"/>
                    <a:pt x="352" y="2"/>
                    <a:pt x="352" y="4"/>
                  </a:cubicBezTo>
                  <a:cubicBezTo>
                    <a:pt x="352" y="7"/>
                    <a:pt x="354" y="8"/>
                    <a:pt x="356" y="8"/>
                  </a:cubicBezTo>
                  <a:cubicBezTo>
                    <a:pt x="358" y="8"/>
                    <a:pt x="360" y="7"/>
                    <a:pt x="360" y="4"/>
                  </a:cubicBezTo>
                  <a:cubicBezTo>
                    <a:pt x="360" y="2"/>
                    <a:pt x="358" y="0"/>
                    <a:pt x="356" y="0"/>
                  </a:cubicBezTo>
                  <a:close/>
                  <a:moveTo>
                    <a:pt x="388" y="0"/>
                  </a:moveTo>
                  <a:cubicBezTo>
                    <a:pt x="386" y="0"/>
                    <a:pt x="384" y="2"/>
                    <a:pt x="384" y="4"/>
                  </a:cubicBezTo>
                  <a:cubicBezTo>
                    <a:pt x="384" y="7"/>
                    <a:pt x="386" y="8"/>
                    <a:pt x="388" y="8"/>
                  </a:cubicBezTo>
                  <a:cubicBezTo>
                    <a:pt x="390" y="8"/>
                    <a:pt x="392" y="7"/>
                    <a:pt x="392" y="4"/>
                  </a:cubicBezTo>
                  <a:cubicBezTo>
                    <a:pt x="392" y="2"/>
                    <a:pt x="390" y="0"/>
                    <a:pt x="388" y="0"/>
                  </a:cubicBezTo>
                  <a:close/>
                  <a:moveTo>
                    <a:pt x="420" y="0"/>
                  </a:moveTo>
                  <a:cubicBezTo>
                    <a:pt x="418" y="0"/>
                    <a:pt x="416" y="2"/>
                    <a:pt x="416" y="4"/>
                  </a:cubicBezTo>
                  <a:cubicBezTo>
                    <a:pt x="416" y="7"/>
                    <a:pt x="418" y="8"/>
                    <a:pt x="420" y="8"/>
                  </a:cubicBezTo>
                  <a:cubicBezTo>
                    <a:pt x="422" y="8"/>
                    <a:pt x="424" y="7"/>
                    <a:pt x="424" y="4"/>
                  </a:cubicBezTo>
                  <a:cubicBezTo>
                    <a:pt x="424" y="2"/>
                    <a:pt x="422" y="0"/>
                    <a:pt x="420" y="0"/>
                  </a:cubicBezTo>
                  <a:close/>
                  <a:moveTo>
                    <a:pt x="404" y="0"/>
                  </a:moveTo>
                  <a:cubicBezTo>
                    <a:pt x="402" y="0"/>
                    <a:pt x="400" y="2"/>
                    <a:pt x="400" y="4"/>
                  </a:cubicBezTo>
                  <a:cubicBezTo>
                    <a:pt x="400" y="7"/>
                    <a:pt x="402" y="8"/>
                    <a:pt x="404" y="8"/>
                  </a:cubicBezTo>
                  <a:cubicBezTo>
                    <a:pt x="406" y="8"/>
                    <a:pt x="408" y="7"/>
                    <a:pt x="408" y="4"/>
                  </a:cubicBezTo>
                  <a:cubicBezTo>
                    <a:pt x="408" y="2"/>
                    <a:pt x="406" y="0"/>
                    <a:pt x="404" y="0"/>
                  </a:cubicBezTo>
                  <a:close/>
                  <a:moveTo>
                    <a:pt x="228" y="0"/>
                  </a:moveTo>
                  <a:cubicBezTo>
                    <a:pt x="226" y="0"/>
                    <a:pt x="224" y="2"/>
                    <a:pt x="224" y="4"/>
                  </a:cubicBezTo>
                  <a:cubicBezTo>
                    <a:pt x="224" y="7"/>
                    <a:pt x="226" y="8"/>
                    <a:pt x="228" y="8"/>
                  </a:cubicBezTo>
                  <a:cubicBezTo>
                    <a:pt x="230" y="8"/>
                    <a:pt x="232" y="7"/>
                    <a:pt x="232" y="4"/>
                  </a:cubicBezTo>
                  <a:cubicBezTo>
                    <a:pt x="232" y="2"/>
                    <a:pt x="230" y="0"/>
                    <a:pt x="228" y="0"/>
                  </a:cubicBezTo>
                  <a:close/>
                  <a:moveTo>
                    <a:pt x="260" y="0"/>
                  </a:moveTo>
                  <a:cubicBezTo>
                    <a:pt x="258" y="0"/>
                    <a:pt x="256" y="2"/>
                    <a:pt x="256" y="4"/>
                  </a:cubicBezTo>
                  <a:cubicBezTo>
                    <a:pt x="256" y="7"/>
                    <a:pt x="258" y="8"/>
                    <a:pt x="260" y="8"/>
                  </a:cubicBezTo>
                  <a:cubicBezTo>
                    <a:pt x="262" y="8"/>
                    <a:pt x="264" y="7"/>
                    <a:pt x="264" y="4"/>
                  </a:cubicBezTo>
                  <a:cubicBezTo>
                    <a:pt x="264" y="2"/>
                    <a:pt x="262" y="0"/>
                    <a:pt x="260" y="0"/>
                  </a:cubicBezTo>
                  <a:close/>
                  <a:moveTo>
                    <a:pt x="244" y="0"/>
                  </a:moveTo>
                  <a:cubicBezTo>
                    <a:pt x="242" y="0"/>
                    <a:pt x="240" y="2"/>
                    <a:pt x="240" y="4"/>
                  </a:cubicBezTo>
                  <a:cubicBezTo>
                    <a:pt x="240" y="7"/>
                    <a:pt x="242" y="8"/>
                    <a:pt x="244" y="8"/>
                  </a:cubicBezTo>
                  <a:cubicBezTo>
                    <a:pt x="246" y="8"/>
                    <a:pt x="248" y="7"/>
                    <a:pt x="248" y="4"/>
                  </a:cubicBezTo>
                  <a:cubicBezTo>
                    <a:pt x="248" y="2"/>
                    <a:pt x="246" y="0"/>
                    <a:pt x="244" y="0"/>
                  </a:cubicBezTo>
                  <a:close/>
                  <a:moveTo>
                    <a:pt x="276" y="0"/>
                  </a:moveTo>
                  <a:cubicBezTo>
                    <a:pt x="274" y="0"/>
                    <a:pt x="272" y="2"/>
                    <a:pt x="272" y="4"/>
                  </a:cubicBezTo>
                  <a:cubicBezTo>
                    <a:pt x="272" y="7"/>
                    <a:pt x="274" y="8"/>
                    <a:pt x="276" y="8"/>
                  </a:cubicBezTo>
                  <a:cubicBezTo>
                    <a:pt x="278" y="8"/>
                    <a:pt x="280" y="7"/>
                    <a:pt x="280" y="4"/>
                  </a:cubicBezTo>
                  <a:cubicBezTo>
                    <a:pt x="280" y="2"/>
                    <a:pt x="278" y="0"/>
                    <a:pt x="276" y="0"/>
                  </a:cubicBezTo>
                  <a:close/>
                  <a:moveTo>
                    <a:pt x="308" y="0"/>
                  </a:moveTo>
                  <a:cubicBezTo>
                    <a:pt x="306" y="0"/>
                    <a:pt x="304" y="2"/>
                    <a:pt x="304" y="4"/>
                  </a:cubicBezTo>
                  <a:cubicBezTo>
                    <a:pt x="304" y="7"/>
                    <a:pt x="306" y="8"/>
                    <a:pt x="308" y="8"/>
                  </a:cubicBezTo>
                  <a:cubicBezTo>
                    <a:pt x="310" y="8"/>
                    <a:pt x="312" y="7"/>
                    <a:pt x="312" y="4"/>
                  </a:cubicBezTo>
                  <a:cubicBezTo>
                    <a:pt x="312" y="2"/>
                    <a:pt x="310" y="0"/>
                    <a:pt x="308" y="0"/>
                  </a:cubicBezTo>
                  <a:close/>
                  <a:moveTo>
                    <a:pt x="324" y="0"/>
                  </a:moveTo>
                  <a:cubicBezTo>
                    <a:pt x="322" y="0"/>
                    <a:pt x="320" y="2"/>
                    <a:pt x="320" y="4"/>
                  </a:cubicBezTo>
                  <a:cubicBezTo>
                    <a:pt x="320" y="7"/>
                    <a:pt x="322" y="8"/>
                    <a:pt x="324" y="8"/>
                  </a:cubicBezTo>
                  <a:cubicBezTo>
                    <a:pt x="326" y="8"/>
                    <a:pt x="328" y="7"/>
                    <a:pt x="328" y="4"/>
                  </a:cubicBezTo>
                  <a:cubicBezTo>
                    <a:pt x="328" y="2"/>
                    <a:pt x="326" y="0"/>
                    <a:pt x="324" y="0"/>
                  </a:cubicBezTo>
                  <a:close/>
                  <a:moveTo>
                    <a:pt x="292" y="0"/>
                  </a:moveTo>
                  <a:cubicBezTo>
                    <a:pt x="290" y="0"/>
                    <a:pt x="288" y="2"/>
                    <a:pt x="288" y="4"/>
                  </a:cubicBezTo>
                  <a:cubicBezTo>
                    <a:pt x="288" y="7"/>
                    <a:pt x="290" y="8"/>
                    <a:pt x="292" y="8"/>
                  </a:cubicBezTo>
                  <a:cubicBezTo>
                    <a:pt x="294" y="8"/>
                    <a:pt x="296" y="7"/>
                    <a:pt x="296" y="4"/>
                  </a:cubicBezTo>
                  <a:cubicBezTo>
                    <a:pt x="296" y="2"/>
                    <a:pt x="294" y="0"/>
                    <a:pt x="292" y="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62" name="Freeform 1155">
              <a:extLst>
                <a:ext uri="{FF2B5EF4-FFF2-40B4-BE49-F238E27FC236}">
                  <a16:creationId xmlns:a16="http://schemas.microsoft.com/office/drawing/2014/main" id="{BE9FA5AD-93E7-4D5C-A2BE-A06511C3F22C}"/>
                </a:ext>
              </a:extLst>
            </p:cNvPr>
            <p:cNvSpPr>
              <a:spLocks/>
            </p:cNvSpPr>
            <p:nvPr/>
          </p:nvSpPr>
          <p:spPr bwMode="auto">
            <a:xfrm>
              <a:off x="830263" y="1971675"/>
              <a:ext cx="412750" cy="409575"/>
            </a:xfrm>
            <a:custGeom>
              <a:avLst/>
              <a:gdLst>
                <a:gd name="T0" fmla="*/ 114 w 130"/>
                <a:gd name="T1" fmla="*/ 93 h 129"/>
                <a:gd name="T2" fmla="*/ 93 w 130"/>
                <a:gd name="T3" fmla="*/ 15 h 129"/>
                <a:gd name="T4" fmla="*/ 16 w 130"/>
                <a:gd name="T5" fmla="*/ 36 h 129"/>
                <a:gd name="T6" fmla="*/ 37 w 130"/>
                <a:gd name="T7" fmla="*/ 114 h 129"/>
                <a:gd name="T8" fmla="*/ 114 w 130"/>
                <a:gd name="T9" fmla="*/ 93 h 129"/>
              </a:gdLst>
              <a:ahLst/>
              <a:cxnLst>
                <a:cxn ang="0">
                  <a:pos x="T0" y="T1"/>
                </a:cxn>
                <a:cxn ang="0">
                  <a:pos x="T2" y="T3"/>
                </a:cxn>
                <a:cxn ang="0">
                  <a:pos x="T4" y="T5"/>
                </a:cxn>
                <a:cxn ang="0">
                  <a:pos x="T6" y="T7"/>
                </a:cxn>
                <a:cxn ang="0">
                  <a:pos x="T8" y="T9"/>
                </a:cxn>
              </a:cxnLst>
              <a:rect l="0" t="0" r="r" b="b"/>
              <a:pathLst>
                <a:path w="130" h="129">
                  <a:moveTo>
                    <a:pt x="114" y="93"/>
                  </a:moveTo>
                  <a:cubicBezTo>
                    <a:pt x="130" y="66"/>
                    <a:pt x="120" y="31"/>
                    <a:pt x="93" y="15"/>
                  </a:cubicBezTo>
                  <a:cubicBezTo>
                    <a:pt x="66" y="0"/>
                    <a:pt x="32" y="9"/>
                    <a:pt x="16" y="36"/>
                  </a:cubicBezTo>
                  <a:cubicBezTo>
                    <a:pt x="0" y="63"/>
                    <a:pt x="10" y="98"/>
                    <a:pt x="37" y="114"/>
                  </a:cubicBezTo>
                  <a:cubicBezTo>
                    <a:pt x="64" y="129"/>
                    <a:pt x="98" y="120"/>
                    <a:pt x="114" y="93"/>
                  </a:cubicBezTo>
                  <a:close/>
                </a:path>
              </a:pathLst>
            </a:custGeom>
            <a:solidFill>
              <a:schemeClr val="bg1"/>
            </a:solidFill>
            <a:ln>
              <a:solidFill>
                <a:srgbClr val="FFC000"/>
              </a:solid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63" name="Freeform 1156">
              <a:extLst>
                <a:ext uri="{FF2B5EF4-FFF2-40B4-BE49-F238E27FC236}">
                  <a16:creationId xmlns:a16="http://schemas.microsoft.com/office/drawing/2014/main" id="{A3433467-DDA6-45CF-AE8F-BEF18D54D1C2}"/>
                </a:ext>
              </a:extLst>
            </p:cNvPr>
            <p:cNvSpPr>
              <a:spLocks noEditPoints="1"/>
            </p:cNvSpPr>
            <p:nvPr/>
          </p:nvSpPr>
          <p:spPr bwMode="auto">
            <a:xfrm>
              <a:off x="836613" y="1984375"/>
              <a:ext cx="400050" cy="384175"/>
            </a:xfrm>
            <a:custGeom>
              <a:avLst/>
              <a:gdLst>
                <a:gd name="T0" fmla="*/ 63 w 126"/>
                <a:gd name="T1" fmla="*/ 121 h 121"/>
                <a:gd name="T2" fmla="*/ 63 w 126"/>
                <a:gd name="T3" fmla="*/ 121 h 121"/>
                <a:gd name="T4" fmla="*/ 33 w 126"/>
                <a:gd name="T5" fmla="*/ 113 h 121"/>
                <a:gd name="T6" fmla="*/ 4 w 126"/>
                <a:gd name="T7" fmla="*/ 76 h 121"/>
                <a:gd name="T8" fmla="*/ 10 w 126"/>
                <a:gd name="T9" fmla="*/ 30 h 121"/>
                <a:gd name="T10" fmla="*/ 63 w 126"/>
                <a:gd name="T11" fmla="*/ 0 h 121"/>
                <a:gd name="T12" fmla="*/ 93 w 126"/>
                <a:gd name="T13" fmla="*/ 8 h 121"/>
                <a:gd name="T14" fmla="*/ 122 w 126"/>
                <a:gd name="T15" fmla="*/ 45 h 121"/>
                <a:gd name="T16" fmla="*/ 116 w 126"/>
                <a:gd name="T17" fmla="*/ 91 h 121"/>
                <a:gd name="T18" fmla="*/ 63 w 126"/>
                <a:gd name="T19" fmla="*/ 121 h 121"/>
                <a:gd name="T20" fmla="*/ 63 w 126"/>
                <a:gd name="T21" fmla="*/ 8 h 121"/>
                <a:gd name="T22" fmla="*/ 17 w 126"/>
                <a:gd name="T23" fmla="*/ 34 h 121"/>
                <a:gd name="T24" fmla="*/ 12 w 126"/>
                <a:gd name="T25" fmla="*/ 74 h 121"/>
                <a:gd name="T26" fmla="*/ 37 w 126"/>
                <a:gd name="T27" fmla="*/ 106 h 121"/>
                <a:gd name="T28" fmla="*/ 63 w 126"/>
                <a:gd name="T29" fmla="*/ 113 h 121"/>
                <a:gd name="T30" fmla="*/ 109 w 126"/>
                <a:gd name="T31" fmla="*/ 87 h 121"/>
                <a:gd name="T32" fmla="*/ 114 w 126"/>
                <a:gd name="T33" fmla="*/ 47 h 121"/>
                <a:gd name="T34" fmla="*/ 89 w 126"/>
                <a:gd name="T35" fmla="*/ 15 h 121"/>
                <a:gd name="T36" fmla="*/ 63 w 126"/>
                <a:gd name="T37"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21">
                  <a:moveTo>
                    <a:pt x="63" y="121"/>
                  </a:moveTo>
                  <a:cubicBezTo>
                    <a:pt x="63" y="121"/>
                    <a:pt x="63" y="121"/>
                    <a:pt x="63" y="121"/>
                  </a:cubicBezTo>
                  <a:cubicBezTo>
                    <a:pt x="52" y="121"/>
                    <a:pt x="42" y="118"/>
                    <a:pt x="33" y="113"/>
                  </a:cubicBezTo>
                  <a:cubicBezTo>
                    <a:pt x="19" y="105"/>
                    <a:pt x="9" y="92"/>
                    <a:pt x="4" y="76"/>
                  </a:cubicBezTo>
                  <a:cubicBezTo>
                    <a:pt x="0" y="61"/>
                    <a:pt x="2" y="44"/>
                    <a:pt x="10" y="30"/>
                  </a:cubicBezTo>
                  <a:cubicBezTo>
                    <a:pt x="21" y="11"/>
                    <a:pt x="41" y="0"/>
                    <a:pt x="63" y="0"/>
                  </a:cubicBezTo>
                  <a:cubicBezTo>
                    <a:pt x="74" y="0"/>
                    <a:pt x="84" y="3"/>
                    <a:pt x="93" y="8"/>
                  </a:cubicBezTo>
                  <a:cubicBezTo>
                    <a:pt x="107" y="16"/>
                    <a:pt x="117" y="29"/>
                    <a:pt x="122" y="45"/>
                  </a:cubicBezTo>
                  <a:cubicBezTo>
                    <a:pt x="126" y="60"/>
                    <a:pt x="124" y="77"/>
                    <a:pt x="116" y="91"/>
                  </a:cubicBezTo>
                  <a:cubicBezTo>
                    <a:pt x="105" y="110"/>
                    <a:pt x="85" y="121"/>
                    <a:pt x="63" y="121"/>
                  </a:cubicBezTo>
                  <a:close/>
                  <a:moveTo>
                    <a:pt x="63" y="8"/>
                  </a:moveTo>
                  <a:cubicBezTo>
                    <a:pt x="44" y="8"/>
                    <a:pt x="27" y="18"/>
                    <a:pt x="17" y="34"/>
                  </a:cubicBezTo>
                  <a:cubicBezTo>
                    <a:pt x="10" y="46"/>
                    <a:pt x="8" y="61"/>
                    <a:pt x="12" y="74"/>
                  </a:cubicBezTo>
                  <a:cubicBezTo>
                    <a:pt x="16" y="88"/>
                    <a:pt x="24" y="99"/>
                    <a:pt x="37" y="106"/>
                  </a:cubicBezTo>
                  <a:cubicBezTo>
                    <a:pt x="45" y="111"/>
                    <a:pt x="54" y="113"/>
                    <a:pt x="63" y="113"/>
                  </a:cubicBezTo>
                  <a:cubicBezTo>
                    <a:pt x="82" y="113"/>
                    <a:pt x="99" y="103"/>
                    <a:pt x="109" y="87"/>
                  </a:cubicBezTo>
                  <a:cubicBezTo>
                    <a:pt x="116" y="75"/>
                    <a:pt x="118" y="60"/>
                    <a:pt x="114" y="47"/>
                  </a:cubicBezTo>
                  <a:cubicBezTo>
                    <a:pt x="110" y="33"/>
                    <a:pt x="102" y="22"/>
                    <a:pt x="89" y="15"/>
                  </a:cubicBezTo>
                  <a:cubicBezTo>
                    <a:pt x="81" y="10"/>
                    <a:pt x="72" y="8"/>
                    <a:pt x="63" y="8"/>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sz="1351" spc="-31" baseline="-25000">
                <a:latin typeface="Poppins" panose="02000000000000000000" pitchFamily="2" charset="0"/>
                <a:cs typeface="Poppins" panose="02000000000000000000" pitchFamily="2" charset="0"/>
              </a:endParaRPr>
            </a:p>
          </p:txBody>
        </p:sp>
        <p:sp>
          <p:nvSpPr>
            <p:cNvPr id="64" name="Oval 1159">
              <a:extLst>
                <a:ext uri="{FF2B5EF4-FFF2-40B4-BE49-F238E27FC236}">
                  <a16:creationId xmlns:a16="http://schemas.microsoft.com/office/drawing/2014/main" id="{C69D1520-2F0B-451D-A136-F5FF3AE24AFE}"/>
                </a:ext>
              </a:extLst>
            </p:cNvPr>
            <p:cNvSpPr>
              <a:spLocks noChangeArrowheads="1"/>
            </p:cNvSpPr>
            <p:nvPr/>
          </p:nvSpPr>
          <p:spPr bwMode="auto">
            <a:xfrm>
              <a:off x="2090738" y="1889125"/>
              <a:ext cx="573088" cy="574675"/>
            </a:xfrm>
            <a:prstGeom prst="ellipse">
              <a:avLst/>
            </a:prstGeom>
            <a:solidFill>
              <a:srgbClr val="FFC000"/>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65" name="Freeform 1160">
              <a:extLst>
                <a:ext uri="{FF2B5EF4-FFF2-40B4-BE49-F238E27FC236}">
                  <a16:creationId xmlns:a16="http://schemas.microsoft.com/office/drawing/2014/main" id="{342C4480-3CA2-470B-8778-DF2C8D76BC7A}"/>
                </a:ext>
              </a:extLst>
            </p:cNvPr>
            <p:cNvSpPr>
              <a:spLocks noEditPoints="1"/>
            </p:cNvSpPr>
            <p:nvPr/>
          </p:nvSpPr>
          <p:spPr bwMode="auto">
            <a:xfrm>
              <a:off x="2255838" y="2003425"/>
              <a:ext cx="246063" cy="358775"/>
            </a:xfrm>
            <a:custGeom>
              <a:avLst/>
              <a:gdLst>
                <a:gd name="T0" fmla="*/ 22 w 78"/>
                <a:gd name="T1" fmla="*/ 98 h 113"/>
                <a:gd name="T2" fmla="*/ 23 w 78"/>
                <a:gd name="T3" fmla="*/ 104 h 113"/>
                <a:gd name="T4" fmla="*/ 28 w 78"/>
                <a:gd name="T5" fmla="*/ 107 h 113"/>
                <a:gd name="T6" fmla="*/ 29 w 78"/>
                <a:gd name="T7" fmla="*/ 110 h 113"/>
                <a:gd name="T8" fmla="*/ 39 w 78"/>
                <a:gd name="T9" fmla="*/ 113 h 113"/>
                <a:gd name="T10" fmla="*/ 48 w 78"/>
                <a:gd name="T11" fmla="*/ 110 h 113"/>
                <a:gd name="T12" fmla="*/ 49 w 78"/>
                <a:gd name="T13" fmla="*/ 107 h 113"/>
                <a:gd name="T14" fmla="*/ 54 w 78"/>
                <a:gd name="T15" fmla="*/ 104 h 113"/>
                <a:gd name="T16" fmla="*/ 55 w 78"/>
                <a:gd name="T17" fmla="*/ 98 h 113"/>
                <a:gd name="T18" fmla="*/ 39 w 78"/>
                <a:gd name="T19" fmla="*/ 100 h 113"/>
                <a:gd name="T20" fmla="*/ 22 w 78"/>
                <a:gd name="T21" fmla="*/ 98 h 113"/>
                <a:gd name="T22" fmla="*/ 21 w 78"/>
                <a:gd name="T23" fmla="*/ 87 h 113"/>
                <a:gd name="T24" fmla="*/ 21 w 78"/>
                <a:gd name="T25" fmla="*/ 92 h 113"/>
                <a:gd name="T26" fmla="*/ 39 w 78"/>
                <a:gd name="T27" fmla="*/ 96 h 113"/>
                <a:gd name="T28" fmla="*/ 56 w 78"/>
                <a:gd name="T29" fmla="*/ 93 h 113"/>
                <a:gd name="T30" fmla="*/ 57 w 78"/>
                <a:gd name="T31" fmla="*/ 87 h 113"/>
                <a:gd name="T32" fmla="*/ 39 w 78"/>
                <a:gd name="T33" fmla="*/ 90 h 113"/>
                <a:gd name="T34" fmla="*/ 21 w 78"/>
                <a:gd name="T35" fmla="*/ 87 h 113"/>
                <a:gd name="T36" fmla="*/ 47 w 78"/>
                <a:gd name="T37" fmla="*/ 53 h 113"/>
                <a:gd name="T38" fmla="*/ 39 w 78"/>
                <a:gd name="T39" fmla="*/ 37 h 113"/>
                <a:gd name="T40" fmla="*/ 30 w 78"/>
                <a:gd name="T41" fmla="*/ 53 h 113"/>
                <a:gd name="T42" fmla="*/ 26 w 78"/>
                <a:gd name="T43" fmla="*/ 45 h 113"/>
                <a:gd name="T44" fmla="*/ 21 w 78"/>
                <a:gd name="T45" fmla="*/ 48 h 113"/>
                <a:gd name="T46" fmla="*/ 30 w 78"/>
                <a:gd name="T47" fmla="*/ 66 h 113"/>
                <a:gd name="T48" fmla="*/ 39 w 78"/>
                <a:gd name="T49" fmla="*/ 50 h 113"/>
                <a:gd name="T50" fmla="*/ 48 w 78"/>
                <a:gd name="T51" fmla="*/ 66 h 113"/>
                <a:gd name="T52" fmla="*/ 56 w 78"/>
                <a:gd name="T53" fmla="*/ 48 h 113"/>
                <a:gd name="T54" fmla="*/ 51 w 78"/>
                <a:gd name="T55" fmla="*/ 45 h 113"/>
                <a:gd name="T56" fmla="*/ 47 w 78"/>
                <a:gd name="T57" fmla="*/ 53 h 113"/>
                <a:gd name="T58" fmla="*/ 39 w 78"/>
                <a:gd name="T59" fmla="*/ 0 h 113"/>
                <a:gd name="T60" fmla="*/ 0 w 78"/>
                <a:gd name="T61" fmla="*/ 39 h 113"/>
                <a:gd name="T62" fmla="*/ 18 w 78"/>
                <a:gd name="T63" fmla="*/ 72 h 113"/>
                <a:gd name="T64" fmla="*/ 20 w 78"/>
                <a:gd name="T65" fmla="*/ 82 h 113"/>
                <a:gd name="T66" fmla="*/ 39 w 78"/>
                <a:gd name="T67" fmla="*/ 85 h 113"/>
                <a:gd name="T68" fmla="*/ 57 w 78"/>
                <a:gd name="T69" fmla="*/ 82 h 113"/>
                <a:gd name="T70" fmla="*/ 59 w 78"/>
                <a:gd name="T71" fmla="*/ 72 h 113"/>
                <a:gd name="T72" fmla="*/ 78 w 78"/>
                <a:gd name="T73" fmla="*/ 39 h 113"/>
                <a:gd name="T74" fmla="*/ 39 w 78"/>
                <a:gd name="T75" fmla="*/ 0 h 113"/>
                <a:gd name="T76" fmla="*/ 53 w 78"/>
                <a:gd name="T77" fmla="*/ 67 h 113"/>
                <a:gd name="T78" fmla="*/ 52 w 78"/>
                <a:gd name="T79" fmla="*/ 76 h 113"/>
                <a:gd name="T80" fmla="*/ 39 w 78"/>
                <a:gd name="T81" fmla="*/ 78 h 113"/>
                <a:gd name="T82" fmla="*/ 25 w 78"/>
                <a:gd name="T83" fmla="*/ 76 h 113"/>
                <a:gd name="T84" fmla="*/ 24 w 78"/>
                <a:gd name="T85" fmla="*/ 67 h 113"/>
                <a:gd name="T86" fmla="*/ 7 w 78"/>
                <a:gd name="T87" fmla="*/ 39 h 113"/>
                <a:gd name="T88" fmla="*/ 39 w 78"/>
                <a:gd name="T89" fmla="*/ 6 h 113"/>
                <a:gd name="T90" fmla="*/ 71 w 78"/>
                <a:gd name="T91" fmla="*/ 39 h 113"/>
                <a:gd name="T92" fmla="*/ 53 w 78"/>
                <a:gd name="T93" fmla="*/ 67 h 113"/>
                <a:gd name="T94" fmla="*/ 39 w 78"/>
                <a:gd name="T95" fmla="*/ 16 h 113"/>
                <a:gd name="T96" fmla="*/ 41 w 78"/>
                <a:gd name="T97" fmla="*/ 14 h 113"/>
                <a:gd name="T98" fmla="*/ 39 w 78"/>
                <a:gd name="T99" fmla="*/ 11 h 113"/>
                <a:gd name="T100" fmla="*/ 12 w 78"/>
                <a:gd name="T101" fmla="*/ 39 h 113"/>
                <a:gd name="T102" fmla="*/ 14 w 78"/>
                <a:gd name="T103" fmla="*/ 41 h 113"/>
                <a:gd name="T104" fmla="*/ 16 w 78"/>
                <a:gd name="T105" fmla="*/ 39 h 113"/>
                <a:gd name="T106" fmla="*/ 39 w 78"/>
                <a:gd name="T107" fmla="*/ 1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 h="113">
                  <a:moveTo>
                    <a:pt x="22" y="98"/>
                  </a:moveTo>
                  <a:cubicBezTo>
                    <a:pt x="23" y="104"/>
                    <a:pt x="23" y="104"/>
                    <a:pt x="23" y="104"/>
                  </a:cubicBezTo>
                  <a:cubicBezTo>
                    <a:pt x="23" y="104"/>
                    <a:pt x="24" y="105"/>
                    <a:pt x="28" y="107"/>
                  </a:cubicBezTo>
                  <a:cubicBezTo>
                    <a:pt x="29" y="110"/>
                    <a:pt x="29" y="110"/>
                    <a:pt x="29" y="110"/>
                  </a:cubicBezTo>
                  <a:cubicBezTo>
                    <a:pt x="29" y="110"/>
                    <a:pt x="31" y="113"/>
                    <a:pt x="39" y="113"/>
                  </a:cubicBezTo>
                  <a:cubicBezTo>
                    <a:pt x="46" y="113"/>
                    <a:pt x="48" y="110"/>
                    <a:pt x="48" y="110"/>
                  </a:cubicBezTo>
                  <a:cubicBezTo>
                    <a:pt x="49" y="107"/>
                    <a:pt x="49" y="107"/>
                    <a:pt x="49" y="107"/>
                  </a:cubicBezTo>
                  <a:cubicBezTo>
                    <a:pt x="53" y="105"/>
                    <a:pt x="54" y="104"/>
                    <a:pt x="54" y="104"/>
                  </a:cubicBezTo>
                  <a:cubicBezTo>
                    <a:pt x="55" y="98"/>
                    <a:pt x="55" y="98"/>
                    <a:pt x="55" y="98"/>
                  </a:cubicBezTo>
                  <a:cubicBezTo>
                    <a:pt x="50" y="99"/>
                    <a:pt x="44" y="100"/>
                    <a:pt x="39" y="100"/>
                  </a:cubicBezTo>
                  <a:cubicBezTo>
                    <a:pt x="33" y="100"/>
                    <a:pt x="27" y="99"/>
                    <a:pt x="22" y="98"/>
                  </a:cubicBezTo>
                  <a:close/>
                  <a:moveTo>
                    <a:pt x="21" y="87"/>
                  </a:moveTo>
                  <a:cubicBezTo>
                    <a:pt x="21" y="92"/>
                    <a:pt x="21" y="92"/>
                    <a:pt x="21" y="92"/>
                  </a:cubicBezTo>
                  <a:cubicBezTo>
                    <a:pt x="27" y="95"/>
                    <a:pt x="32" y="96"/>
                    <a:pt x="39" y="96"/>
                  </a:cubicBezTo>
                  <a:cubicBezTo>
                    <a:pt x="45" y="96"/>
                    <a:pt x="51" y="95"/>
                    <a:pt x="56" y="93"/>
                  </a:cubicBezTo>
                  <a:cubicBezTo>
                    <a:pt x="57" y="87"/>
                    <a:pt x="57" y="87"/>
                    <a:pt x="57" y="87"/>
                  </a:cubicBezTo>
                  <a:cubicBezTo>
                    <a:pt x="51" y="89"/>
                    <a:pt x="45" y="90"/>
                    <a:pt x="39" y="90"/>
                  </a:cubicBezTo>
                  <a:cubicBezTo>
                    <a:pt x="32" y="90"/>
                    <a:pt x="26" y="89"/>
                    <a:pt x="21" y="87"/>
                  </a:cubicBezTo>
                  <a:close/>
                  <a:moveTo>
                    <a:pt x="47" y="53"/>
                  </a:moveTo>
                  <a:cubicBezTo>
                    <a:pt x="39" y="37"/>
                    <a:pt x="39" y="37"/>
                    <a:pt x="39" y="37"/>
                  </a:cubicBezTo>
                  <a:cubicBezTo>
                    <a:pt x="30" y="53"/>
                    <a:pt x="30" y="53"/>
                    <a:pt x="30" y="53"/>
                  </a:cubicBezTo>
                  <a:cubicBezTo>
                    <a:pt x="26" y="45"/>
                    <a:pt x="26" y="45"/>
                    <a:pt x="26" y="45"/>
                  </a:cubicBezTo>
                  <a:cubicBezTo>
                    <a:pt x="21" y="48"/>
                    <a:pt x="21" y="48"/>
                    <a:pt x="21" y="48"/>
                  </a:cubicBezTo>
                  <a:cubicBezTo>
                    <a:pt x="30" y="66"/>
                    <a:pt x="30" y="66"/>
                    <a:pt x="30" y="66"/>
                  </a:cubicBezTo>
                  <a:cubicBezTo>
                    <a:pt x="39" y="50"/>
                    <a:pt x="39" y="50"/>
                    <a:pt x="39" y="50"/>
                  </a:cubicBezTo>
                  <a:cubicBezTo>
                    <a:pt x="48" y="66"/>
                    <a:pt x="48" y="66"/>
                    <a:pt x="48" y="66"/>
                  </a:cubicBezTo>
                  <a:cubicBezTo>
                    <a:pt x="56" y="48"/>
                    <a:pt x="56" y="48"/>
                    <a:pt x="56" y="48"/>
                  </a:cubicBezTo>
                  <a:cubicBezTo>
                    <a:pt x="51" y="45"/>
                    <a:pt x="51" y="45"/>
                    <a:pt x="51" y="45"/>
                  </a:cubicBezTo>
                  <a:lnTo>
                    <a:pt x="47" y="53"/>
                  </a:lnTo>
                  <a:close/>
                  <a:moveTo>
                    <a:pt x="39" y="0"/>
                  </a:moveTo>
                  <a:cubicBezTo>
                    <a:pt x="17" y="0"/>
                    <a:pt x="0" y="17"/>
                    <a:pt x="0" y="39"/>
                  </a:cubicBezTo>
                  <a:cubicBezTo>
                    <a:pt x="0" y="53"/>
                    <a:pt x="7" y="65"/>
                    <a:pt x="18" y="72"/>
                  </a:cubicBezTo>
                  <a:cubicBezTo>
                    <a:pt x="20" y="82"/>
                    <a:pt x="20" y="82"/>
                    <a:pt x="20" y="82"/>
                  </a:cubicBezTo>
                  <a:cubicBezTo>
                    <a:pt x="25" y="84"/>
                    <a:pt x="32" y="85"/>
                    <a:pt x="39" y="85"/>
                  </a:cubicBezTo>
                  <a:cubicBezTo>
                    <a:pt x="45" y="85"/>
                    <a:pt x="52" y="84"/>
                    <a:pt x="57" y="82"/>
                  </a:cubicBezTo>
                  <a:cubicBezTo>
                    <a:pt x="59" y="72"/>
                    <a:pt x="59" y="72"/>
                    <a:pt x="59" y="72"/>
                  </a:cubicBezTo>
                  <a:cubicBezTo>
                    <a:pt x="70" y="65"/>
                    <a:pt x="78" y="53"/>
                    <a:pt x="78" y="39"/>
                  </a:cubicBezTo>
                  <a:cubicBezTo>
                    <a:pt x="78" y="17"/>
                    <a:pt x="60" y="0"/>
                    <a:pt x="39" y="0"/>
                  </a:cubicBezTo>
                  <a:close/>
                  <a:moveTo>
                    <a:pt x="53" y="67"/>
                  </a:moveTo>
                  <a:cubicBezTo>
                    <a:pt x="52" y="76"/>
                    <a:pt x="52" y="76"/>
                    <a:pt x="52" y="76"/>
                  </a:cubicBezTo>
                  <a:cubicBezTo>
                    <a:pt x="52" y="76"/>
                    <a:pt x="48" y="78"/>
                    <a:pt x="39" y="78"/>
                  </a:cubicBezTo>
                  <a:cubicBezTo>
                    <a:pt x="29" y="78"/>
                    <a:pt x="25" y="76"/>
                    <a:pt x="25" y="76"/>
                  </a:cubicBezTo>
                  <a:cubicBezTo>
                    <a:pt x="24" y="67"/>
                    <a:pt x="24" y="67"/>
                    <a:pt x="24" y="67"/>
                  </a:cubicBezTo>
                  <a:cubicBezTo>
                    <a:pt x="14" y="62"/>
                    <a:pt x="7" y="51"/>
                    <a:pt x="7" y="39"/>
                  </a:cubicBezTo>
                  <a:cubicBezTo>
                    <a:pt x="7" y="21"/>
                    <a:pt x="21" y="6"/>
                    <a:pt x="39" y="6"/>
                  </a:cubicBezTo>
                  <a:cubicBezTo>
                    <a:pt x="56" y="6"/>
                    <a:pt x="71" y="21"/>
                    <a:pt x="71" y="39"/>
                  </a:cubicBezTo>
                  <a:cubicBezTo>
                    <a:pt x="71" y="51"/>
                    <a:pt x="63" y="62"/>
                    <a:pt x="53" y="67"/>
                  </a:cubicBezTo>
                  <a:close/>
                  <a:moveTo>
                    <a:pt x="39" y="16"/>
                  </a:moveTo>
                  <a:cubicBezTo>
                    <a:pt x="40" y="16"/>
                    <a:pt x="41" y="15"/>
                    <a:pt x="41" y="14"/>
                  </a:cubicBezTo>
                  <a:cubicBezTo>
                    <a:pt x="41" y="12"/>
                    <a:pt x="40" y="11"/>
                    <a:pt x="39" y="11"/>
                  </a:cubicBezTo>
                  <a:cubicBezTo>
                    <a:pt x="24" y="11"/>
                    <a:pt x="12" y="24"/>
                    <a:pt x="12" y="39"/>
                  </a:cubicBezTo>
                  <a:cubicBezTo>
                    <a:pt x="12" y="40"/>
                    <a:pt x="12" y="41"/>
                    <a:pt x="14" y="41"/>
                  </a:cubicBezTo>
                  <a:cubicBezTo>
                    <a:pt x="15" y="41"/>
                    <a:pt x="16" y="40"/>
                    <a:pt x="16" y="39"/>
                  </a:cubicBezTo>
                  <a:cubicBezTo>
                    <a:pt x="16" y="26"/>
                    <a:pt x="26" y="16"/>
                    <a:pt x="39" y="1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grpSp>
      <p:grpSp>
        <p:nvGrpSpPr>
          <p:cNvPr id="7" name="Group 6">
            <a:extLst>
              <a:ext uri="{FF2B5EF4-FFF2-40B4-BE49-F238E27FC236}">
                <a16:creationId xmlns:a16="http://schemas.microsoft.com/office/drawing/2014/main" id="{43A82884-37C3-4922-9EC9-B7A3F561CF4B}"/>
              </a:ext>
            </a:extLst>
          </p:cNvPr>
          <p:cNvGrpSpPr/>
          <p:nvPr/>
        </p:nvGrpSpPr>
        <p:grpSpPr>
          <a:xfrm>
            <a:off x="1603339" y="4769529"/>
            <a:ext cx="10098231" cy="577851"/>
            <a:chOff x="1179910" y="3536156"/>
            <a:chExt cx="7573673" cy="433388"/>
          </a:xfrm>
        </p:grpSpPr>
        <p:sp>
          <p:nvSpPr>
            <p:cNvPr id="17" name="TextBox 16"/>
            <p:cNvSpPr txBox="1">
              <a:spLocks/>
            </p:cNvSpPr>
            <p:nvPr/>
          </p:nvSpPr>
          <p:spPr>
            <a:xfrm>
              <a:off x="2459298" y="3650284"/>
              <a:ext cx="1580114" cy="184666"/>
            </a:xfrm>
            <a:prstGeom prst="rect">
              <a:avLst/>
            </a:prstGeom>
            <a:noFill/>
          </p:spPr>
          <p:txBody>
            <a:bodyPr wrap="square" lIns="0" tIns="0" rIns="0" bIns="0" rtlCol="0">
              <a:spAutoFit/>
            </a:bodyPr>
            <a:lstStyle/>
            <a:p>
              <a:r>
                <a:rPr lang="en-US" sz="1600" b="1" spc="-31" dirty="0">
                  <a:solidFill>
                    <a:srgbClr val="FF0000"/>
                  </a:solidFill>
                  <a:latin typeface="Poppins" panose="02000000000000000000" pitchFamily="2" charset="0"/>
                  <a:cs typeface="Poppins" panose="02000000000000000000" pitchFamily="2" charset="0"/>
                </a:rPr>
                <a:t>3/2 – 3/20</a:t>
              </a:r>
            </a:p>
          </p:txBody>
        </p:sp>
        <p:sp>
          <p:nvSpPr>
            <p:cNvPr id="18" name="TextBox 17"/>
            <p:cNvSpPr txBox="1"/>
            <p:nvPr/>
          </p:nvSpPr>
          <p:spPr>
            <a:xfrm>
              <a:off x="4039412" y="3621892"/>
              <a:ext cx="4714171" cy="184666"/>
            </a:xfrm>
            <a:prstGeom prst="rect">
              <a:avLst/>
            </a:prstGeom>
            <a:noFill/>
          </p:spPr>
          <p:txBody>
            <a:bodyPr wrap="square" lIns="0" tIns="0" rIns="0" bIns="0" rtlCol="0">
              <a:spAutoFit/>
            </a:bodyPr>
            <a:lstStyle/>
            <a:p>
              <a:r>
                <a:rPr lang="en-US" sz="1600" b="1" spc="-31" dirty="0">
                  <a:solidFill>
                    <a:schemeClr val="accent3">
                      <a:lumMod val="50000"/>
                    </a:schemeClr>
                  </a:solidFill>
                  <a:cs typeface="Poppins" panose="02000000000000000000" pitchFamily="2" charset="0"/>
                </a:rPr>
                <a:t>Amend Data &amp; Certify Fall-2 (</a:t>
              </a:r>
              <a:r>
                <a:rPr lang="en-US" sz="1600" b="1" spc="-31" dirty="0">
                  <a:solidFill>
                    <a:srgbClr val="FF735D"/>
                  </a:solidFill>
                  <a:cs typeface="Poppins" panose="02000000000000000000" pitchFamily="2" charset="0"/>
                </a:rPr>
                <a:t>No Amendment Window</a:t>
              </a:r>
              <a:r>
                <a:rPr lang="en-US" sz="1600" b="1" spc="-31" dirty="0">
                  <a:solidFill>
                    <a:schemeClr val="accent3">
                      <a:lumMod val="50000"/>
                    </a:schemeClr>
                  </a:solidFill>
                  <a:cs typeface="Poppins" panose="02000000000000000000" pitchFamily="2" charset="0"/>
                </a:rPr>
                <a:t>)</a:t>
              </a:r>
            </a:p>
          </p:txBody>
        </p:sp>
        <p:cxnSp>
          <p:nvCxnSpPr>
            <p:cNvPr id="19" name="Straight Connector 18"/>
            <p:cNvCxnSpPr/>
            <p:nvPr/>
          </p:nvCxnSpPr>
          <p:spPr>
            <a:xfrm>
              <a:off x="3898520" y="3557475"/>
              <a:ext cx="0" cy="381965"/>
            </a:xfrm>
            <a:prstGeom prst="line">
              <a:avLst/>
            </a:prstGeom>
            <a:ln w="28575"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Freeform 1146"/>
            <p:cNvSpPr>
              <a:spLocks noEditPoints="1"/>
            </p:cNvSpPr>
            <p:nvPr/>
          </p:nvSpPr>
          <p:spPr bwMode="auto">
            <a:xfrm>
              <a:off x="1337073" y="3743325"/>
              <a:ext cx="741760" cy="19050"/>
            </a:xfrm>
            <a:custGeom>
              <a:avLst/>
              <a:gdLst>
                <a:gd name="T0" fmla="*/ 96 w 312"/>
                <a:gd name="T1" fmla="*/ 4 h 8"/>
                <a:gd name="T2" fmla="*/ 104 w 312"/>
                <a:gd name="T3" fmla="*/ 4 h 8"/>
                <a:gd name="T4" fmla="*/ 84 w 312"/>
                <a:gd name="T5" fmla="*/ 0 h 8"/>
                <a:gd name="T6" fmla="*/ 84 w 312"/>
                <a:gd name="T7" fmla="*/ 8 h 8"/>
                <a:gd name="T8" fmla="*/ 84 w 312"/>
                <a:gd name="T9" fmla="*/ 0 h 8"/>
                <a:gd name="T10" fmla="*/ 112 w 312"/>
                <a:gd name="T11" fmla="*/ 4 h 8"/>
                <a:gd name="T12" fmla="*/ 120 w 312"/>
                <a:gd name="T13" fmla="*/ 4 h 8"/>
                <a:gd name="T14" fmla="*/ 132 w 312"/>
                <a:gd name="T15" fmla="*/ 0 h 8"/>
                <a:gd name="T16" fmla="*/ 132 w 312"/>
                <a:gd name="T17" fmla="*/ 8 h 8"/>
                <a:gd name="T18" fmla="*/ 132 w 312"/>
                <a:gd name="T19" fmla="*/ 0 h 8"/>
                <a:gd name="T20" fmla="*/ 32 w 312"/>
                <a:gd name="T21" fmla="*/ 4 h 8"/>
                <a:gd name="T22" fmla="*/ 40 w 312"/>
                <a:gd name="T23" fmla="*/ 4 h 8"/>
                <a:gd name="T24" fmla="*/ 20 w 312"/>
                <a:gd name="T25" fmla="*/ 0 h 8"/>
                <a:gd name="T26" fmla="*/ 20 w 312"/>
                <a:gd name="T27" fmla="*/ 8 h 8"/>
                <a:gd name="T28" fmla="*/ 20 w 312"/>
                <a:gd name="T29" fmla="*/ 0 h 8"/>
                <a:gd name="T30" fmla="*/ 0 w 312"/>
                <a:gd name="T31" fmla="*/ 4 h 8"/>
                <a:gd name="T32" fmla="*/ 8 w 312"/>
                <a:gd name="T33" fmla="*/ 4 h 8"/>
                <a:gd name="T34" fmla="*/ 52 w 312"/>
                <a:gd name="T35" fmla="*/ 0 h 8"/>
                <a:gd name="T36" fmla="*/ 52 w 312"/>
                <a:gd name="T37" fmla="*/ 8 h 8"/>
                <a:gd name="T38" fmla="*/ 52 w 312"/>
                <a:gd name="T39" fmla="*/ 0 h 8"/>
                <a:gd name="T40" fmla="*/ 64 w 312"/>
                <a:gd name="T41" fmla="*/ 4 h 8"/>
                <a:gd name="T42" fmla="*/ 72 w 312"/>
                <a:gd name="T43" fmla="*/ 4 h 8"/>
                <a:gd name="T44" fmla="*/ 148 w 312"/>
                <a:gd name="T45" fmla="*/ 0 h 8"/>
                <a:gd name="T46" fmla="*/ 148 w 312"/>
                <a:gd name="T47" fmla="*/ 8 h 8"/>
                <a:gd name="T48" fmla="*/ 148 w 312"/>
                <a:gd name="T49" fmla="*/ 0 h 8"/>
                <a:gd name="T50" fmla="*/ 192 w 312"/>
                <a:gd name="T51" fmla="*/ 4 h 8"/>
                <a:gd name="T52" fmla="*/ 200 w 312"/>
                <a:gd name="T53" fmla="*/ 4 h 8"/>
                <a:gd name="T54" fmla="*/ 276 w 312"/>
                <a:gd name="T55" fmla="*/ 0 h 8"/>
                <a:gd name="T56" fmla="*/ 276 w 312"/>
                <a:gd name="T57" fmla="*/ 8 h 8"/>
                <a:gd name="T58" fmla="*/ 276 w 312"/>
                <a:gd name="T59" fmla="*/ 0 h 8"/>
                <a:gd name="T60" fmla="*/ 160 w 312"/>
                <a:gd name="T61" fmla="*/ 4 h 8"/>
                <a:gd name="T62" fmla="*/ 168 w 312"/>
                <a:gd name="T63" fmla="*/ 4 h 8"/>
                <a:gd name="T64" fmla="*/ 292 w 312"/>
                <a:gd name="T65" fmla="*/ 0 h 8"/>
                <a:gd name="T66" fmla="*/ 292 w 312"/>
                <a:gd name="T67" fmla="*/ 8 h 8"/>
                <a:gd name="T68" fmla="*/ 292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240 w 312"/>
                <a:gd name="T81" fmla="*/ 4 h 8"/>
                <a:gd name="T82" fmla="*/ 248 w 312"/>
                <a:gd name="T83" fmla="*/ 4 h 8"/>
                <a:gd name="T84" fmla="*/ 212 w 312"/>
                <a:gd name="T85" fmla="*/ 0 h 8"/>
                <a:gd name="T86" fmla="*/ 212 w 312"/>
                <a:gd name="T87" fmla="*/ 8 h 8"/>
                <a:gd name="T88" fmla="*/ 212 w 312"/>
                <a:gd name="T89" fmla="*/ 0 h 8"/>
                <a:gd name="T90" fmla="*/ 176 w 312"/>
                <a:gd name="T91" fmla="*/ 4 h 8"/>
                <a:gd name="T92" fmla="*/ 184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35" name="Freeform 1151"/>
            <p:cNvSpPr>
              <a:spLocks/>
            </p:cNvSpPr>
            <p:nvPr/>
          </p:nvSpPr>
          <p:spPr bwMode="auto">
            <a:xfrm>
              <a:off x="1191817" y="3598069"/>
              <a:ext cx="307181" cy="309563"/>
            </a:xfrm>
            <a:custGeom>
              <a:avLst/>
              <a:gdLst>
                <a:gd name="T0" fmla="*/ 36 w 129"/>
                <a:gd name="T1" fmla="*/ 114 h 130"/>
                <a:gd name="T2" fmla="*/ 114 w 129"/>
                <a:gd name="T3" fmla="*/ 93 h 130"/>
                <a:gd name="T4" fmla="*/ 93 w 129"/>
                <a:gd name="T5" fmla="*/ 16 h 130"/>
                <a:gd name="T6" fmla="*/ 16 w 129"/>
                <a:gd name="T7" fmla="*/ 37 h 130"/>
                <a:gd name="T8" fmla="*/ 36 w 129"/>
                <a:gd name="T9" fmla="*/ 114 h 130"/>
              </a:gdLst>
              <a:ahLst/>
              <a:cxnLst>
                <a:cxn ang="0">
                  <a:pos x="T0" y="T1"/>
                </a:cxn>
                <a:cxn ang="0">
                  <a:pos x="T2" y="T3"/>
                </a:cxn>
                <a:cxn ang="0">
                  <a:pos x="T4" y="T5"/>
                </a:cxn>
                <a:cxn ang="0">
                  <a:pos x="T6" y="T7"/>
                </a:cxn>
                <a:cxn ang="0">
                  <a:pos x="T8" y="T9"/>
                </a:cxn>
              </a:cxnLst>
              <a:rect l="0" t="0" r="r" b="b"/>
              <a:pathLst>
                <a:path w="129" h="130">
                  <a:moveTo>
                    <a:pt x="36" y="114"/>
                  </a:moveTo>
                  <a:cubicBezTo>
                    <a:pt x="63" y="130"/>
                    <a:pt x="98" y="121"/>
                    <a:pt x="114" y="93"/>
                  </a:cubicBezTo>
                  <a:cubicBezTo>
                    <a:pt x="129" y="66"/>
                    <a:pt x="120" y="32"/>
                    <a:pt x="93" y="16"/>
                  </a:cubicBezTo>
                  <a:cubicBezTo>
                    <a:pt x="66" y="0"/>
                    <a:pt x="31" y="10"/>
                    <a:pt x="16" y="37"/>
                  </a:cubicBezTo>
                  <a:cubicBezTo>
                    <a:pt x="0" y="64"/>
                    <a:pt x="9" y="98"/>
                    <a:pt x="36"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36" name="Freeform 1152"/>
            <p:cNvSpPr>
              <a:spLocks noEditPoints="1"/>
            </p:cNvSpPr>
            <p:nvPr/>
          </p:nvSpPr>
          <p:spPr bwMode="auto">
            <a:xfrm>
              <a:off x="1179910" y="3607594"/>
              <a:ext cx="314325" cy="290513"/>
            </a:xfrm>
            <a:custGeom>
              <a:avLst/>
              <a:gdLst>
                <a:gd name="T0" fmla="*/ 70 w 132"/>
                <a:gd name="T1" fmla="*/ 122 h 122"/>
                <a:gd name="T2" fmla="*/ 70 w 132"/>
                <a:gd name="T3" fmla="*/ 122 h 122"/>
                <a:gd name="T4" fmla="*/ 39 w 132"/>
                <a:gd name="T5" fmla="*/ 114 h 122"/>
                <a:gd name="T6" fmla="*/ 17 w 132"/>
                <a:gd name="T7" fmla="*/ 31 h 122"/>
                <a:gd name="T8" fmla="*/ 70 w 132"/>
                <a:gd name="T9" fmla="*/ 0 h 122"/>
                <a:gd name="T10" fmla="*/ 100 w 132"/>
                <a:gd name="T11" fmla="*/ 9 h 122"/>
                <a:gd name="T12" fmla="*/ 128 w 132"/>
                <a:gd name="T13" fmla="*/ 45 h 122"/>
                <a:gd name="T14" fmla="*/ 122 w 132"/>
                <a:gd name="T15" fmla="*/ 91 h 122"/>
                <a:gd name="T16" fmla="*/ 70 w 132"/>
                <a:gd name="T17" fmla="*/ 122 h 122"/>
                <a:gd name="T18" fmla="*/ 70 w 132"/>
                <a:gd name="T19" fmla="*/ 8 h 122"/>
                <a:gd name="T20" fmla="*/ 24 w 132"/>
                <a:gd name="T21" fmla="*/ 35 h 122"/>
                <a:gd name="T22" fmla="*/ 43 w 132"/>
                <a:gd name="T23" fmla="*/ 107 h 122"/>
                <a:gd name="T24" fmla="*/ 70 w 132"/>
                <a:gd name="T25" fmla="*/ 114 h 122"/>
                <a:gd name="T26" fmla="*/ 115 w 132"/>
                <a:gd name="T27" fmla="*/ 87 h 122"/>
                <a:gd name="T28" fmla="*/ 121 w 132"/>
                <a:gd name="T29" fmla="*/ 47 h 122"/>
                <a:gd name="T30" fmla="*/ 96 w 132"/>
                <a:gd name="T31" fmla="*/ 15 h 122"/>
                <a:gd name="T32" fmla="*/ 70 w 132"/>
                <a:gd name="T33"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22">
                  <a:moveTo>
                    <a:pt x="70" y="122"/>
                  </a:moveTo>
                  <a:cubicBezTo>
                    <a:pt x="70" y="122"/>
                    <a:pt x="70" y="122"/>
                    <a:pt x="70" y="122"/>
                  </a:cubicBezTo>
                  <a:cubicBezTo>
                    <a:pt x="59" y="122"/>
                    <a:pt x="48" y="119"/>
                    <a:pt x="39" y="114"/>
                  </a:cubicBezTo>
                  <a:cubicBezTo>
                    <a:pt x="10" y="97"/>
                    <a:pt x="0" y="60"/>
                    <a:pt x="17" y="31"/>
                  </a:cubicBezTo>
                  <a:cubicBezTo>
                    <a:pt x="28" y="12"/>
                    <a:pt x="48" y="0"/>
                    <a:pt x="70" y="0"/>
                  </a:cubicBezTo>
                  <a:cubicBezTo>
                    <a:pt x="80" y="0"/>
                    <a:pt x="91" y="3"/>
                    <a:pt x="100" y="9"/>
                  </a:cubicBezTo>
                  <a:cubicBezTo>
                    <a:pt x="114" y="17"/>
                    <a:pt x="124" y="30"/>
                    <a:pt x="128" y="45"/>
                  </a:cubicBezTo>
                  <a:cubicBezTo>
                    <a:pt x="132" y="61"/>
                    <a:pt x="130" y="77"/>
                    <a:pt x="122" y="91"/>
                  </a:cubicBezTo>
                  <a:cubicBezTo>
                    <a:pt x="111" y="110"/>
                    <a:pt x="91" y="122"/>
                    <a:pt x="70" y="122"/>
                  </a:cubicBezTo>
                  <a:close/>
                  <a:moveTo>
                    <a:pt x="70" y="8"/>
                  </a:moveTo>
                  <a:cubicBezTo>
                    <a:pt x="51" y="8"/>
                    <a:pt x="33" y="18"/>
                    <a:pt x="24" y="35"/>
                  </a:cubicBezTo>
                  <a:cubicBezTo>
                    <a:pt x="9" y="60"/>
                    <a:pt x="18" y="92"/>
                    <a:pt x="43" y="107"/>
                  </a:cubicBezTo>
                  <a:cubicBezTo>
                    <a:pt x="51" y="111"/>
                    <a:pt x="60" y="114"/>
                    <a:pt x="70" y="114"/>
                  </a:cubicBezTo>
                  <a:cubicBezTo>
                    <a:pt x="88" y="114"/>
                    <a:pt x="106" y="104"/>
                    <a:pt x="115" y="87"/>
                  </a:cubicBezTo>
                  <a:cubicBezTo>
                    <a:pt x="122" y="75"/>
                    <a:pt x="124" y="61"/>
                    <a:pt x="121" y="47"/>
                  </a:cubicBezTo>
                  <a:cubicBezTo>
                    <a:pt x="117" y="34"/>
                    <a:pt x="108" y="22"/>
                    <a:pt x="96" y="15"/>
                  </a:cubicBezTo>
                  <a:cubicBezTo>
                    <a:pt x="88" y="11"/>
                    <a:pt x="79" y="8"/>
                    <a:pt x="70" y="8"/>
                  </a:cubicBez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49" name="Oval 1165"/>
            <p:cNvSpPr>
              <a:spLocks noChangeArrowheads="1"/>
            </p:cNvSpPr>
            <p:nvPr/>
          </p:nvSpPr>
          <p:spPr bwMode="auto">
            <a:xfrm>
              <a:off x="1878808" y="3536156"/>
              <a:ext cx="431006" cy="433388"/>
            </a:xfrm>
            <a:prstGeom prst="ellipse">
              <a:avLst/>
            </a:prstGeom>
            <a:solidFill>
              <a:srgbClr val="FF0000"/>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pic>
          <p:nvPicPr>
            <p:cNvPr id="6" name="Graphic 5" descr="Thumbs up sign">
              <a:extLst>
                <a:ext uri="{FF2B5EF4-FFF2-40B4-BE49-F238E27FC236}">
                  <a16:creationId xmlns:a16="http://schemas.microsoft.com/office/drawing/2014/main" id="{CFE67715-E3C4-43BF-B85A-383764D15E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45624" y="3586107"/>
              <a:ext cx="304045" cy="304045"/>
            </a:xfrm>
            <a:prstGeom prst="rect">
              <a:avLst/>
            </a:prstGeom>
          </p:spPr>
        </p:pic>
      </p:grpSp>
      <p:grpSp>
        <p:nvGrpSpPr>
          <p:cNvPr id="67" name="Group 66">
            <a:extLst>
              <a:ext uri="{FF2B5EF4-FFF2-40B4-BE49-F238E27FC236}">
                <a16:creationId xmlns:a16="http://schemas.microsoft.com/office/drawing/2014/main" id="{ECFE66DC-6F5E-BA48-9BD6-3CB2A5B464C8}"/>
              </a:ext>
            </a:extLst>
          </p:cNvPr>
          <p:cNvGrpSpPr/>
          <p:nvPr/>
        </p:nvGrpSpPr>
        <p:grpSpPr>
          <a:xfrm>
            <a:off x="1433288" y="1914843"/>
            <a:ext cx="10424409" cy="574994"/>
            <a:chOff x="1433288" y="1914843"/>
            <a:chExt cx="10424409" cy="574994"/>
          </a:xfrm>
        </p:grpSpPr>
        <p:grpSp>
          <p:nvGrpSpPr>
            <p:cNvPr id="2" name="Group 1">
              <a:extLst>
                <a:ext uri="{FF2B5EF4-FFF2-40B4-BE49-F238E27FC236}">
                  <a16:creationId xmlns:a16="http://schemas.microsoft.com/office/drawing/2014/main" id="{818F3BDA-696A-4747-B05F-A9FB168C9DE4}"/>
                </a:ext>
              </a:extLst>
            </p:cNvPr>
            <p:cNvGrpSpPr/>
            <p:nvPr/>
          </p:nvGrpSpPr>
          <p:grpSpPr>
            <a:xfrm>
              <a:off x="1433288" y="1914843"/>
              <a:ext cx="10424409" cy="574994"/>
              <a:chOff x="830263" y="1889125"/>
              <a:chExt cx="10424409" cy="574993"/>
            </a:xfrm>
          </p:grpSpPr>
          <p:sp>
            <p:nvSpPr>
              <p:cNvPr id="8" name="TextBox 7"/>
              <p:cNvSpPr txBox="1">
                <a:spLocks/>
              </p:cNvSpPr>
              <p:nvPr/>
            </p:nvSpPr>
            <p:spPr>
              <a:xfrm>
                <a:off x="2864066" y="2046843"/>
                <a:ext cx="1888909" cy="246221"/>
              </a:xfrm>
              <a:prstGeom prst="rect">
                <a:avLst/>
              </a:prstGeom>
              <a:noFill/>
            </p:spPr>
            <p:txBody>
              <a:bodyPr wrap="square" lIns="0" tIns="0" rIns="0" bIns="0" rtlCol="0">
                <a:spAutoFit/>
              </a:bodyPr>
              <a:lstStyle/>
              <a:p>
                <a:r>
                  <a:rPr lang="en-US" sz="1600" b="1" spc="-31" dirty="0">
                    <a:solidFill>
                      <a:schemeClr val="accent1"/>
                    </a:solidFill>
                    <a:latin typeface="Poppins" panose="02000000000000000000" pitchFamily="2" charset="0"/>
                    <a:cs typeface="Poppins" panose="02000000000000000000" pitchFamily="2" charset="0"/>
                  </a:rPr>
                  <a:t>Now – 2/15</a:t>
                </a:r>
              </a:p>
            </p:txBody>
          </p:sp>
          <p:sp>
            <p:nvSpPr>
              <p:cNvPr id="9" name="TextBox 8"/>
              <p:cNvSpPr txBox="1"/>
              <p:nvPr/>
            </p:nvSpPr>
            <p:spPr>
              <a:xfrm>
                <a:off x="4831518" y="1971676"/>
                <a:ext cx="6423154" cy="492442"/>
              </a:xfrm>
              <a:prstGeom prst="rect">
                <a:avLst/>
              </a:prstGeom>
              <a:noFill/>
            </p:spPr>
            <p:txBody>
              <a:bodyPr wrap="square" lIns="0" tIns="0" rIns="0" bIns="0" rtlCol="0">
                <a:spAutoFit/>
              </a:bodyPr>
              <a:lstStyle/>
              <a:p>
                <a:r>
                  <a:rPr lang="en-US" sz="1600" b="1" spc="-31" dirty="0">
                    <a:solidFill>
                      <a:schemeClr val="accent3">
                        <a:lumMod val="50000"/>
                      </a:schemeClr>
                    </a:solidFill>
                    <a:cs typeface="Poppins" panose="02000000000000000000" pitchFamily="2" charset="0"/>
                  </a:rPr>
                  <a:t>Submit and post SDEM, SASS, CRSE, SCSE, </a:t>
                </a:r>
                <a:r>
                  <a:rPr lang="en-US" sz="1600" b="1" spc="-31" dirty="0">
                    <a:solidFill>
                      <a:srgbClr val="FF735D"/>
                    </a:solidFill>
                    <a:cs typeface="Poppins" panose="02000000000000000000" pitchFamily="2" charset="0"/>
                  </a:rPr>
                  <a:t>PSTS</a:t>
                </a:r>
                <a:r>
                  <a:rPr lang="en-US" sz="1600" b="1" spc="-31" dirty="0">
                    <a:solidFill>
                      <a:schemeClr val="accent3">
                        <a:lumMod val="50000"/>
                      </a:schemeClr>
                    </a:solidFill>
                    <a:cs typeface="Poppins" panose="02000000000000000000" pitchFamily="2" charset="0"/>
                  </a:rPr>
                  <a:t> records. Review validation errors and reconcile as needed</a:t>
                </a:r>
              </a:p>
            </p:txBody>
          </p:sp>
          <p:cxnSp>
            <p:nvCxnSpPr>
              <p:cNvPr id="10" name="Straight Connector 9"/>
              <p:cNvCxnSpPr/>
              <p:nvPr/>
            </p:nvCxnSpPr>
            <p:spPr>
              <a:xfrm>
                <a:off x="4595003" y="1932931"/>
                <a:ext cx="0" cy="509286"/>
              </a:xfrm>
              <a:prstGeom prst="line">
                <a:avLst/>
              </a:prstGeom>
              <a:ln w="28575"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Freeform 1143"/>
              <p:cNvSpPr>
                <a:spLocks noEditPoints="1"/>
              </p:cNvSpPr>
              <p:nvPr/>
            </p:nvSpPr>
            <p:spPr bwMode="auto">
              <a:xfrm>
                <a:off x="1023938" y="2162175"/>
                <a:ext cx="1344613" cy="25400"/>
              </a:xfrm>
              <a:custGeom>
                <a:avLst/>
                <a:gdLst>
                  <a:gd name="T0" fmla="*/ 148 w 424"/>
                  <a:gd name="T1" fmla="*/ 8 h 8"/>
                  <a:gd name="T2" fmla="*/ 132 w 424"/>
                  <a:gd name="T3" fmla="*/ 0 h 8"/>
                  <a:gd name="T4" fmla="*/ 136 w 424"/>
                  <a:gd name="T5" fmla="*/ 4 h 8"/>
                  <a:gd name="T6" fmla="*/ 176 w 424"/>
                  <a:gd name="T7" fmla="*/ 4 h 8"/>
                  <a:gd name="T8" fmla="*/ 180 w 424"/>
                  <a:gd name="T9" fmla="*/ 0 h 8"/>
                  <a:gd name="T10" fmla="*/ 212 w 424"/>
                  <a:gd name="T11" fmla="*/ 8 h 8"/>
                  <a:gd name="T12" fmla="*/ 196 w 424"/>
                  <a:gd name="T13" fmla="*/ 0 h 8"/>
                  <a:gd name="T14" fmla="*/ 200 w 424"/>
                  <a:gd name="T15" fmla="*/ 4 h 8"/>
                  <a:gd name="T16" fmla="*/ 112 w 424"/>
                  <a:gd name="T17" fmla="*/ 4 h 8"/>
                  <a:gd name="T18" fmla="*/ 116 w 424"/>
                  <a:gd name="T19" fmla="*/ 0 h 8"/>
                  <a:gd name="T20" fmla="*/ 164 w 424"/>
                  <a:gd name="T21" fmla="*/ 8 h 8"/>
                  <a:gd name="T22" fmla="*/ 20 w 424"/>
                  <a:gd name="T23" fmla="*/ 0 h 8"/>
                  <a:gd name="T24" fmla="*/ 24 w 424"/>
                  <a:gd name="T25" fmla="*/ 4 h 8"/>
                  <a:gd name="T26" fmla="*/ 96 w 424"/>
                  <a:gd name="T27" fmla="*/ 4 h 8"/>
                  <a:gd name="T28" fmla="*/ 100 w 424"/>
                  <a:gd name="T29" fmla="*/ 0 h 8"/>
                  <a:gd name="T30" fmla="*/ 4 w 424"/>
                  <a:gd name="T31" fmla="*/ 8 h 8"/>
                  <a:gd name="T32" fmla="*/ 36 w 424"/>
                  <a:gd name="T33" fmla="*/ 0 h 8"/>
                  <a:gd name="T34" fmla="*/ 40 w 424"/>
                  <a:gd name="T35" fmla="*/ 4 h 8"/>
                  <a:gd name="T36" fmla="*/ 80 w 424"/>
                  <a:gd name="T37" fmla="*/ 4 h 8"/>
                  <a:gd name="T38" fmla="*/ 84 w 424"/>
                  <a:gd name="T39" fmla="*/ 0 h 8"/>
                  <a:gd name="T40" fmla="*/ 68 w 424"/>
                  <a:gd name="T41" fmla="*/ 8 h 8"/>
                  <a:gd name="T42" fmla="*/ 52 w 424"/>
                  <a:gd name="T43" fmla="*/ 0 h 8"/>
                  <a:gd name="T44" fmla="*/ 56 w 424"/>
                  <a:gd name="T45" fmla="*/ 4 h 8"/>
                  <a:gd name="T46" fmla="*/ 336 w 424"/>
                  <a:gd name="T47" fmla="*/ 4 h 8"/>
                  <a:gd name="T48" fmla="*/ 340 w 424"/>
                  <a:gd name="T49" fmla="*/ 0 h 8"/>
                  <a:gd name="T50" fmla="*/ 372 w 424"/>
                  <a:gd name="T51" fmla="*/ 8 h 8"/>
                  <a:gd name="T52" fmla="*/ 356 w 424"/>
                  <a:gd name="T53" fmla="*/ 0 h 8"/>
                  <a:gd name="T54" fmla="*/ 360 w 424"/>
                  <a:gd name="T55" fmla="*/ 4 h 8"/>
                  <a:gd name="T56" fmla="*/ 384 w 424"/>
                  <a:gd name="T57" fmla="*/ 4 h 8"/>
                  <a:gd name="T58" fmla="*/ 388 w 424"/>
                  <a:gd name="T59" fmla="*/ 0 h 8"/>
                  <a:gd name="T60" fmla="*/ 420 w 424"/>
                  <a:gd name="T61" fmla="*/ 8 h 8"/>
                  <a:gd name="T62" fmla="*/ 404 w 424"/>
                  <a:gd name="T63" fmla="*/ 0 h 8"/>
                  <a:gd name="T64" fmla="*/ 408 w 424"/>
                  <a:gd name="T65" fmla="*/ 4 h 8"/>
                  <a:gd name="T66" fmla="*/ 224 w 424"/>
                  <a:gd name="T67" fmla="*/ 4 h 8"/>
                  <a:gd name="T68" fmla="*/ 228 w 424"/>
                  <a:gd name="T69" fmla="*/ 0 h 8"/>
                  <a:gd name="T70" fmla="*/ 260 w 424"/>
                  <a:gd name="T71" fmla="*/ 8 h 8"/>
                  <a:gd name="T72" fmla="*/ 244 w 424"/>
                  <a:gd name="T73" fmla="*/ 0 h 8"/>
                  <a:gd name="T74" fmla="*/ 248 w 424"/>
                  <a:gd name="T75" fmla="*/ 4 h 8"/>
                  <a:gd name="T76" fmla="*/ 272 w 424"/>
                  <a:gd name="T77" fmla="*/ 4 h 8"/>
                  <a:gd name="T78" fmla="*/ 276 w 424"/>
                  <a:gd name="T79" fmla="*/ 0 h 8"/>
                  <a:gd name="T80" fmla="*/ 308 w 424"/>
                  <a:gd name="T81" fmla="*/ 8 h 8"/>
                  <a:gd name="T82" fmla="*/ 324 w 424"/>
                  <a:gd name="T83" fmla="*/ 0 h 8"/>
                  <a:gd name="T84" fmla="*/ 328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48" y="0"/>
                    </a:moveTo>
                    <a:cubicBezTo>
                      <a:pt x="146" y="0"/>
                      <a:pt x="144" y="2"/>
                      <a:pt x="144" y="4"/>
                    </a:cubicBezTo>
                    <a:cubicBezTo>
                      <a:pt x="144" y="7"/>
                      <a:pt x="146" y="8"/>
                      <a:pt x="148" y="8"/>
                    </a:cubicBezTo>
                    <a:cubicBezTo>
                      <a:pt x="150" y="8"/>
                      <a:pt x="152" y="7"/>
                      <a:pt x="152" y="4"/>
                    </a:cubicBezTo>
                    <a:cubicBezTo>
                      <a:pt x="152" y="2"/>
                      <a:pt x="150" y="0"/>
                      <a:pt x="148" y="0"/>
                    </a:cubicBezTo>
                    <a:close/>
                    <a:moveTo>
                      <a:pt x="132" y="0"/>
                    </a:moveTo>
                    <a:cubicBezTo>
                      <a:pt x="130" y="0"/>
                      <a:pt x="128" y="2"/>
                      <a:pt x="128" y="4"/>
                    </a:cubicBezTo>
                    <a:cubicBezTo>
                      <a:pt x="128" y="7"/>
                      <a:pt x="130" y="8"/>
                      <a:pt x="132" y="8"/>
                    </a:cubicBezTo>
                    <a:cubicBezTo>
                      <a:pt x="134" y="8"/>
                      <a:pt x="136" y="7"/>
                      <a:pt x="136" y="4"/>
                    </a:cubicBezTo>
                    <a:cubicBezTo>
                      <a:pt x="136" y="2"/>
                      <a:pt x="134" y="0"/>
                      <a:pt x="132" y="0"/>
                    </a:cubicBezTo>
                    <a:close/>
                    <a:moveTo>
                      <a:pt x="180" y="0"/>
                    </a:moveTo>
                    <a:cubicBezTo>
                      <a:pt x="178" y="0"/>
                      <a:pt x="176" y="2"/>
                      <a:pt x="176" y="4"/>
                    </a:cubicBezTo>
                    <a:cubicBezTo>
                      <a:pt x="176" y="7"/>
                      <a:pt x="178" y="8"/>
                      <a:pt x="180" y="8"/>
                    </a:cubicBezTo>
                    <a:cubicBezTo>
                      <a:pt x="182" y="8"/>
                      <a:pt x="184" y="7"/>
                      <a:pt x="184" y="4"/>
                    </a:cubicBezTo>
                    <a:cubicBezTo>
                      <a:pt x="184" y="2"/>
                      <a:pt x="182" y="0"/>
                      <a:pt x="180" y="0"/>
                    </a:cubicBezTo>
                    <a:close/>
                    <a:moveTo>
                      <a:pt x="212" y="0"/>
                    </a:moveTo>
                    <a:cubicBezTo>
                      <a:pt x="210" y="0"/>
                      <a:pt x="208" y="2"/>
                      <a:pt x="208" y="4"/>
                    </a:cubicBezTo>
                    <a:cubicBezTo>
                      <a:pt x="208" y="7"/>
                      <a:pt x="210" y="8"/>
                      <a:pt x="212" y="8"/>
                    </a:cubicBezTo>
                    <a:cubicBezTo>
                      <a:pt x="214" y="8"/>
                      <a:pt x="216" y="7"/>
                      <a:pt x="216" y="4"/>
                    </a:cubicBezTo>
                    <a:cubicBezTo>
                      <a:pt x="216" y="2"/>
                      <a:pt x="214" y="0"/>
                      <a:pt x="212" y="0"/>
                    </a:cubicBezTo>
                    <a:close/>
                    <a:moveTo>
                      <a:pt x="196" y="0"/>
                    </a:moveTo>
                    <a:cubicBezTo>
                      <a:pt x="194" y="0"/>
                      <a:pt x="192" y="2"/>
                      <a:pt x="192" y="4"/>
                    </a:cubicBezTo>
                    <a:cubicBezTo>
                      <a:pt x="192" y="7"/>
                      <a:pt x="194" y="8"/>
                      <a:pt x="196" y="8"/>
                    </a:cubicBezTo>
                    <a:cubicBezTo>
                      <a:pt x="198" y="8"/>
                      <a:pt x="200" y="7"/>
                      <a:pt x="200" y="4"/>
                    </a:cubicBezTo>
                    <a:cubicBezTo>
                      <a:pt x="200" y="2"/>
                      <a:pt x="198" y="0"/>
                      <a:pt x="196" y="0"/>
                    </a:cubicBezTo>
                    <a:close/>
                    <a:moveTo>
                      <a:pt x="116" y="0"/>
                    </a:moveTo>
                    <a:cubicBezTo>
                      <a:pt x="114" y="0"/>
                      <a:pt x="112" y="2"/>
                      <a:pt x="112" y="4"/>
                    </a:cubicBezTo>
                    <a:cubicBezTo>
                      <a:pt x="112" y="7"/>
                      <a:pt x="114" y="8"/>
                      <a:pt x="116" y="8"/>
                    </a:cubicBezTo>
                    <a:cubicBezTo>
                      <a:pt x="118" y="8"/>
                      <a:pt x="120" y="7"/>
                      <a:pt x="120" y="4"/>
                    </a:cubicBezTo>
                    <a:cubicBezTo>
                      <a:pt x="120" y="2"/>
                      <a:pt x="118" y="0"/>
                      <a:pt x="116" y="0"/>
                    </a:cubicBezTo>
                    <a:close/>
                    <a:moveTo>
                      <a:pt x="164" y="0"/>
                    </a:moveTo>
                    <a:cubicBezTo>
                      <a:pt x="162" y="0"/>
                      <a:pt x="160" y="2"/>
                      <a:pt x="160" y="4"/>
                    </a:cubicBezTo>
                    <a:cubicBezTo>
                      <a:pt x="160" y="7"/>
                      <a:pt x="162" y="8"/>
                      <a:pt x="164" y="8"/>
                    </a:cubicBezTo>
                    <a:cubicBezTo>
                      <a:pt x="166" y="8"/>
                      <a:pt x="168" y="7"/>
                      <a:pt x="168" y="4"/>
                    </a:cubicBezTo>
                    <a:cubicBezTo>
                      <a:pt x="168" y="2"/>
                      <a:pt x="166" y="0"/>
                      <a:pt x="164" y="0"/>
                    </a:cubicBezTo>
                    <a:close/>
                    <a:moveTo>
                      <a:pt x="20" y="0"/>
                    </a:moveTo>
                    <a:cubicBezTo>
                      <a:pt x="18" y="0"/>
                      <a:pt x="16" y="2"/>
                      <a:pt x="16" y="4"/>
                    </a:cubicBezTo>
                    <a:cubicBezTo>
                      <a:pt x="16" y="7"/>
                      <a:pt x="18" y="8"/>
                      <a:pt x="20" y="8"/>
                    </a:cubicBezTo>
                    <a:cubicBezTo>
                      <a:pt x="22" y="8"/>
                      <a:pt x="24" y="7"/>
                      <a:pt x="24" y="4"/>
                    </a:cubicBezTo>
                    <a:cubicBezTo>
                      <a:pt x="24" y="2"/>
                      <a:pt x="22" y="0"/>
                      <a:pt x="20" y="0"/>
                    </a:cubicBezTo>
                    <a:close/>
                    <a:moveTo>
                      <a:pt x="100" y="0"/>
                    </a:moveTo>
                    <a:cubicBezTo>
                      <a:pt x="98" y="0"/>
                      <a:pt x="96" y="2"/>
                      <a:pt x="96" y="4"/>
                    </a:cubicBezTo>
                    <a:cubicBezTo>
                      <a:pt x="96" y="7"/>
                      <a:pt x="98" y="8"/>
                      <a:pt x="100" y="8"/>
                    </a:cubicBezTo>
                    <a:cubicBezTo>
                      <a:pt x="102" y="8"/>
                      <a:pt x="104" y="7"/>
                      <a:pt x="104" y="4"/>
                    </a:cubicBezTo>
                    <a:cubicBezTo>
                      <a:pt x="104" y="2"/>
                      <a:pt x="102" y="0"/>
                      <a:pt x="100" y="0"/>
                    </a:cubicBezTo>
                    <a:close/>
                    <a:moveTo>
                      <a:pt x="4" y="0"/>
                    </a:moveTo>
                    <a:cubicBezTo>
                      <a:pt x="2" y="0"/>
                      <a:pt x="0" y="2"/>
                      <a:pt x="0" y="4"/>
                    </a:cubicBezTo>
                    <a:cubicBezTo>
                      <a:pt x="0" y="7"/>
                      <a:pt x="2" y="8"/>
                      <a:pt x="4" y="8"/>
                    </a:cubicBezTo>
                    <a:cubicBezTo>
                      <a:pt x="6" y="8"/>
                      <a:pt x="8" y="7"/>
                      <a:pt x="8" y="4"/>
                    </a:cubicBezTo>
                    <a:cubicBezTo>
                      <a:pt x="8" y="2"/>
                      <a:pt x="6" y="0"/>
                      <a:pt x="4" y="0"/>
                    </a:cubicBezTo>
                    <a:close/>
                    <a:moveTo>
                      <a:pt x="36" y="0"/>
                    </a:moveTo>
                    <a:cubicBezTo>
                      <a:pt x="34" y="0"/>
                      <a:pt x="32" y="2"/>
                      <a:pt x="32" y="4"/>
                    </a:cubicBezTo>
                    <a:cubicBezTo>
                      <a:pt x="32" y="7"/>
                      <a:pt x="34" y="8"/>
                      <a:pt x="36" y="8"/>
                    </a:cubicBezTo>
                    <a:cubicBezTo>
                      <a:pt x="38" y="8"/>
                      <a:pt x="40" y="7"/>
                      <a:pt x="40" y="4"/>
                    </a:cubicBezTo>
                    <a:cubicBezTo>
                      <a:pt x="40" y="2"/>
                      <a:pt x="38" y="0"/>
                      <a:pt x="36" y="0"/>
                    </a:cubicBezTo>
                    <a:close/>
                    <a:moveTo>
                      <a:pt x="84" y="0"/>
                    </a:moveTo>
                    <a:cubicBezTo>
                      <a:pt x="82" y="0"/>
                      <a:pt x="80" y="2"/>
                      <a:pt x="80" y="4"/>
                    </a:cubicBezTo>
                    <a:cubicBezTo>
                      <a:pt x="80" y="7"/>
                      <a:pt x="82" y="8"/>
                      <a:pt x="84" y="8"/>
                    </a:cubicBezTo>
                    <a:cubicBezTo>
                      <a:pt x="86" y="8"/>
                      <a:pt x="88" y="7"/>
                      <a:pt x="88" y="4"/>
                    </a:cubicBezTo>
                    <a:cubicBezTo>
                      <a:pt x="88" y="2"/>
                      <a:pt x="86" y="0"/>
                      <a:pt x="84" y="0"/>
                    </a:cubicBezTo>
                    <a:close/>
                    <a:moveTo>
                      <a:pt x="68" y="0"/>
                    </a:moveTo>
                    <a:cubicBezTo>
                      <a:pt x="66" y="0"/>
                      <a:pt x="64" y="2"/>
                      <a:pt x="64" y="4"/>
                    </a:cubicBezTo>
                    <a:cubicBezTo>
                      <a:pt x="64" y="7"/>
                      <a:pt x="66" y="8"/>
                      <a:pt x="68" y="8"/>
                    </a:cubicBezTo>
                    <a:cubicBezTo>
                      <a:pt x="70" y="8"/>
                      <a:pt x="72" y="7"/>
                      <a:pt x="72" y="4"/>
                    </a:cubicBezTo>
                    <a:cubicBezTo>
                      <a:pt x="72" y="2"/>
                      <a:pt x="70" y="0"/>
                      <a:pt x="68" y="0"/>
                    </a:cubicBezTo>
                    <a:close/>
                    <a:moveTo>
                      <a:pt x="52" y="0"/>
                    </a:moveTo>
                    <a:cubicBezTo>
                      <a:pt x="50" y="0"/>
                      <a:pt x="48" y="2"/>
                      <a:pt x="48" y="4"/>
                    </a:cubicBezTo>
                    <a:cubicBezTo>
                      <a:pt x="48" y="7"/>
                      <a:pt x="50" y="8"/>
                      <a:pt x="52" y="8"/>
                    </a:cubicBezTo>
                    <a:cubicBezTo>
                      <a:pt x="54" y="8"/>
                      <a:pt x="56" y="7"/>
                      <a:pt x="56" y="4"/>
                    </a:cubicBezTo>
                    <a:cubicBezTo>
                      <a:pt x="56" y="2"/>
                      <a:pt x="54" y="0"/>
                      <a:pt x="52" y="0"/>
                    </a:cubicBezTo>
                    <a:close/>
                    <a:moveTo>
                      <a:pt x="340" y="0"/>
                    </a:moveTo>
                    <a:cubicBezTo>
                      <a:pt x="338" y="0"/>
                      <a:pt x="336" y="2"/>
                      <a:pt x="336" y="4"/>
                    </a:cubicBezTo>
                    <a:cubicBezTo>
                      <a:pt x="336" y="7"/>
                      <a:pt x="338" y="8"/>
                      <a:pt x="340" y="8"/>
                    </a:cubicBezTo>
                    <a:cubicBezTo>
                      <a:pt x="342" y="8"/>
                      <a:pt x="344" y="7"/>
                      <a:pt x="344" y="4"/>
                    </a:cubicBezTo>
                    <a:cubicBezTo>
                      <a:pt x="344" y="2"/>
                      <a:pt x="342" y="0"/>
                      <a:pt x="340" y="0"/>
                    </a:cubicBezTo>
                    <a:close/>
                    <a:moveTo>
                      <a:pt x="372" y="0"/>
                    </a:moveTo>
                    <a:cubicBezTo>
                      <a:pt x="370" y="0"/>
                      <a:pt x="368" y="2"/>
                      <a:pt x="368" y="4"/>
                    </a:cubicBezTo>
                    <a:cubicBezTo>
                      <a:pt x="368" y="7"/>
                      <a:pt x="370" y="8"/>
                      <a:pt x="372" y="8"/>
                    </a:cubicBezTo>
                    <a:cubicBezTo>
                      <a:pt x="374" y="8"/>
                      <a:pt x="376" y="7"/>
                      <a:pt x="376" y="4"/>
                    </a:cubicBezTo>
                    <a:cubicBezTo>
                      <a:pt x="376" y="2"/>
                      <a:pt x="374" y="0"/>
                      <a:pt x="372" y="0"/>
                    </a:cubicBezTo>
                    <a:close/>
                    <a:moveTo>
                      <a:pt x="356" y="0"/>
                    </a:moveTo>
                    <a:cubicBezTo>
                      <a:pt x="354" y="0"/>
                      <a:pt x="352" y="2"/>
                      <a:pt x="352" y="4"/>
                    </a:cubicBezTo>
                    <a:cubicBezTo>
                      <a:pt x="352" y="7"/>
                      <a:pt x="354" y="8"/>
                      <a:pt x="356" y="8"/>
                    </a:cubicBezTo>
                    <a:cubicBezTo>
                      <a:pt x="358" y="8"/>
                      <a:pt x="360" y="7"/>
                      <a:pt x="360" y="4"/>
                    </a:cubicBezTo>
                    <a:cubicBezTo>
                      <a:pt x="360" y="2"/>
                      <a:pt x="358" y="0"/>
                      <a:pt x="356" y="0"/>
                    </a:cubicBezTo>
                    <a:close/>
                    <a:moveTo>
                      <a:pt x="388" y="0"/>
                    </a:moveTo>
                    <a:cubicBezTo>
                      <a:pt x="386" y="0"/>
                      <a:pt x="384" y="2"/>
                      <a:pt x="384" y="4"/>
                    </a:cubicBezTo>
                    <a:cubicBezTo>
                      <a:pt x="384" y="7"/>
                      <a:pt x="386" y="8"/>
                      <a:pt x="388" y="8"/>
                    </a:cubicBezTo>
                    <a:cubicBezTo>
                      <a:pt x="390" y="8"/>
                      <a:pt x="392" y="7"/>
                      <a:pt x="392" y="4"/>
                    </a:cubicBezTo>
                    <a:cubicBezTo>
                      <a:pt x="392" y="2"/>
                      <a:pt x="390" y="0"/>
                      <a:pt x="388" y="0"/>
                    </a:cubicBezTo>
                    <a:close/>
                    <a:moveTo>
                      <a:pt x="420" y="0"/>
                    </a:moveTo>
                    <a:cubicBezTo>
                      <a:pt x="418" y="0"/>
                      <a:pt x="416" y="2"/>
                      <a:pt x="416" y="4"/>
                    </a:cubicBezTo>
                    <a:cubicBezTo>
                      <a:pt x="416" y="7"/>
                      <a:pt x="418" y="8"/>
                      <a:pt x="420" y="8"/>
                    </a:cubicBezTo>
                    <a:cubicBezTo>
                      <a:pt x="422" y="8"/>
                      <a:pt x="424" y="7"/>
                      <a:pt x="424" y="4"/>
                    </a:cubicBezTo>
                    <a:cubicBezTo>
                      <a:pt x="424" y="2"/>
                      <a:pt x="422" y="0"/>
                      <a:pt x="420" y="0"/>
                    </a:cubicBezTo>
                    <a:close/>
                    <a:moveTo>
                      <a:pt x="404" y="0"/>
                    </a:moveTo>
                    <a:cubicBezTo>
                      <a:pt x="402" y="0"/>
                      <a:pt x="400" y="2"/>
                      <a:pt x="400" y="4"/>
                    </a:cubicBezTo>
                    <a:cubicBezTo>
                      <a:pt x="400" y="7"/>
                      <a:pt x="402" y="8"/>
                      <a:pt x="404" y="8"/>
                    </a:cubicBezTo>
                    <a:cubicBezTo>
                      <a:pt x="406" y="8"/>
                      <a:pt x="408" y="7"/>
                      <a:pt x="408" y="4"/>
                    </a:cubicBezTo>
                    <a:cubicBezTo>
                      <a:pt x="408" y="2"/>
                      <a:pt x="406" y="0"/>
                      <a:pt x="404" y="0"/>
                    </a:cubicBezTo>
                    <a:close/>
                    <a:moveTo>
                      <a:pt x="228" y="0"/>
                    </a:moveTo>
                    <a:cubicBezTo>
                      <a:pt x="226" y="0"/>
                      <a:pt x="224" y="2"/>
                      <a:pt x="224" y="4"/>
                    </a:cubicBezTo>
                    <a:cubicBezTo>
                      <a:pt x="224" y="7"/>
                      <a:pt x="226" y="8"/>
                      <a:pt x="228" y="8"/>
                    </a:cubicBezTo>
                    <a:cubicBezTo>
                      <a:pt x="230" y="8"/>
                      <a:pt x="232" y="7"/>
                      <a:pt x="232" y="4"/>
                    </a:cubicBezTo>
                    <a:cubicBezTo>
                      <a:pt x="232" y="2"/>
                      <a:pt x="230" y="0"/>
                      <a:pt x="228" y="0"/>
                    </a:cubicBezTo>
                    <a:close/>
                    <a:moveTo>
                      <a:pt x="260" y="0"/>
                    </a:moveTo>
                    <a:cubicBezTo>
                      <a:pt x="258" y="0"/>
                      <a:pt x="256" y="2"/>
                      <a:pt x="256" y="4"/>
                    </a:cubicBezTo>
                    <a:cubicBezTo>
                      <a:pt x="256" y="7"/>
                      <a:pt x="258" y="8"/>
                      <a:pt x="260" y="8"/>
                    </a:cubicBezTo>
                    <a:cubicBezTo>
                      <a:pt x="262" y="8"/>
                      <a:pt x="264" y="7"/>
                      <a:pt x="264" y="4"/>
                    </a:cubicBezTo>
                    <a:cubicBezTo>
                      <a:pt x="264" y="2"/>
                      <a:pt x="262" y="0"/>
                      <a:pt x="260" y="0"/>
                    </a:cubicBezTo>
                    <a:close/>
                    <a:moveTo>
                      <a:pt x="244" y="0"/>
                    </a:moveTo>
                    <a:cubicBezTo>
                      <a:pt x="242" y="0"/>
                      <a:pt x="240" y="2"/>
                      <a:pt x="240" y="4"/>
                    </a:cubicBezTo>
                    <a:cubicBezTo>
                      <a:pt x="240" y="7"/>
                      <a:pt x="242" y="8"/>
                      <a:pt x="244" y="8"/>
                    </a:cubicBezTo>
                    <a:cubicBezTo>
                      <a:pt x="246" y="8"/>
                      <a:pt x="248" y="7"/>
                      <a:pt x="248" y="4"/>
                    </a:cubicBezTo>
                    <a:cubicBezTo>
                      <a:pt x="248" y="2"/>
                      <a:pt x="246" y="0"/>
                      <a:pt x="244" y="0"/>
                    </a:cubicBezTo>
                    <a:close/>
                    <a:moveTo>
                      <a:pt x="276" y="0"/>
                    </a:moveTo>
                    <a:cubicBezTo>
                      <a:pt x="274" y="0"/>
                      <a:pt x="272" y="2"/>
                      <a:pt x="272" y="4"/>
                    </a:cubicBezTo>
                    <a:cubicBezTo>
                      <a:pt x="272" y="7"/>
                      <a:pt x="274" y="8"/>
                      <a:pt x="276" y="8"/>
                    </a:cubicBezTo>
                    <a:cubicBezTo>
                      <a:pt x="278" y="8"/>
                      <a:pt x="280" y="7"/>
                      <a:pt x="280" y="4"/>
                    </a:cubicBezTo>
                    <a:cubicBezTo>
                      <a:pt x="280" y="2"/>
                      <a:pt x="278" y="0"/>
                      <a:pt x="276" y="0"/>
                    </a:cubicBezTo>
                    <a:close/>
                    <a:moveTo>
                      <a:pt x="308" y="0"/>
                    </a:moveTo>
                    <a:cubicBezTo>
                      <a:pt x="306" y="0"/>
                      <a:pt x="304" y="2"/>
                      <a:pt x="304" y="4"/>
                    </a:cubicBezTo>
                    <a:cubicBezTo>
                      <a:pt x="304" y="7"/>
                      <a:pt x="306" y="8"/>
                      <a:pt x="308" y="8"/>
                    </a:cubicBezTo>
                    <a:cubicBezTo>
                      <a:pt x="310" y="8"/>
                      <a:pt x="312" y="7"/>
                      <a:pt x="312" y="4"/>
                    </a:cubicBezTo>
                    <a:cubicBezTo>
                      <a:pt x="312" y="2"/>
                      <a:pt x="310" y="0"/>
                      <a:pt x="308" y="0"/>
                    </a:cubicBezTo>
                    <a:close/>
                    <a:moveTo>
                      <a:pt x="324" y="0"/>
                    </a:moveTo>
                    <a:cubicBezTo>
                      <a:pt x="322" y="0"/>
                      <a:pt x="320" y="2"/>
                      <a:pt x="320" y="4"/>
                    </a:cubicBezTo>
                    <a:cubicBezTo>
                      <a:pt x="320" y="7"/>
                      <a:pt x="322" y="8"/>
                      <a:pt x="324" y="8"/>
                    </a:cubicBezTo>
                    <a:cubicBezTo>
                      <a:pt x="326" y="8"/>
                      <a:pt x="328" y="7"/>
                      <a:pt x="328" y="4"/>
                    </a:cubicBezTo>
                    <a:cubicBezTo>
                      <a:pt x="328" y="2"/>
                      <a:pt x="326" y="0"/>
                      <a:pt x="324" y="0"/>
                    </a:cubicBezTo>
                    <a:close/>
                    <a:moveTo>
                      <a:pt x="292" y="0"/>
                    </a:moveTo>
                    <a:cubicBezTo>
                      <a:pt x="290" y="0"/>
                      <a:pt x="288" y="2"/>
                      <a:pt x="288" y="4"/>
                    </a:cubicBezTo>
                    <a:cubicBezTo>
                      <a:pt x="288" y="7"/>
                      <a:pt x="290" y="8"/>
                      <a:pt x="292" y="8"/>
                    </a:cubicBezTo>
                    <a:cubicBezTo>
                      <a:pt x="294" y="8"/>
                      <a:pt x="296" y="7"/>
                      <a:pt x="296" y="4"/>
                    </a:cubicBezTo>
                    <a:cubicBezTo>
                      <a:pt x="296" y="2"/>
                      <a:pt x="294" y="0"/>
                      <a:pt x="29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39" name="Freeform 1155"/>
              <p:cNvSpPr>
                <a:spLocks/>
              </p:cNvSpPr>
              <p:nvPr/>
            </p:nvSpPr>
            <p:spPr bwMode="auto">
              <a:xfrm>
                <a:off x="830263" y="1971675"/>
                <a:ext cx="412750" cy="409575"/>
              </a:xfrm>
              <a:custGeom>
                <a:avLst/>
                <a:gdLst>
                  <a:gd name="T0" fmla="*/ 114 w 130"/>
                  <a:gd name="T1" fmla="*/ 93 h 129"/>
                  <a:gd name="T2" fmla="*/ 93 w 130"/>
                  <a:gd name="T3" fmla="*/ 15 h 129"/>
                  <a:gd name="T4" fmla="*/ 16 w 130"/>
                  <a:gd name="T5" fmla="*/ 36 h 129"/>
                  <a:gd name="T6" fmla="*/ 37 w 130"/>
                  <a:gd name="T7" fmla="*/ 114 h 129"/>
                  <a:gd name="T8" fmla="*/ 114 w 130"/>
                  <a:gd name="T9" fmla="*/ 93 h 129"/>
                </a:gdLst>
                <a:ahLst/>
                <a:cxnLst>
                  <a:cxn ang="0">
                    <a:pos x="T0" y="T1"/>
                  </a:cxn>
                  <a:cxn ang="0">
                    <a:pos x="T2" y="T3"/>
                  </a:cxn>
                  <a:cxn ang="0">
                    <a:pos x="T4" y="T5"/>
                  </a:cxn>
                  <a:cxn ang="0">
                    <a:pos x="T6" y="T7"/>
                  </a:cxn>
                  <a:cxn ang="0">
                    <a:pos x="T8" y="T9"/>
                  </a:cxn>
                </a:cxnLst>
                <a:rect l="0" t="0" r="r" b="b"/>
                <a:pathLst>
                  <a:path w="130" h="129">
                    <a:moveTo>
                      <a:pt x="114" y="93"/>
                    </a:moveTo>
                    <a:cubicBezTo>
                      <a:pt x="130" y="66"/>
                      <a:pt x="120" y="31"/>
                      <a:pt x="93" y="15"/>
                    </a:cubicBezTo>
                    <a:cubicBezTo>
                      <a:pt x="66" y="0"/>
                      <a:pt x="32" y="9"/>
                      <a:pt x="16" y="36"/>
                    </a:cubicBezTo>
                    <a:cubicBezTo>
                      <a:pt x="0" y="63"/>
                      <a:pt x="10" y="98"/>
                      <a:pt x="37" y="114"/>
                    </a:cubicBezTo>
                    <a:cubicBezTo>
                      <a:pt x="64" y="129"/>
                      <a:pt x="98" y="120"/>
                      <a:pt x="114" y="9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40" name="Freeform 1156"/>
              <p:cNvSpPr>
                <a:spLocks noEditPoints="1"/>
              </p:cNvSpPr>
              <p:nvPr/>
            </p:nvSpPr>
            <p:spPr bwMode="auto">
              <a:xfrm>
                <a:off x="836613" y="1984375"/>
                <a:ext cx="400050" cy="384175"/>
              </a:xfrm>
              <a:custGeom>
                <a:avLst/>
                <a:gdLst>
                  <a:gd name="T0" fmla="*/ 63 w 126"/>
                  <a:gd name="T1" fmla="*/ 121 h 121"/>
                  <a:gd name="T2" fmla="*/ 63 w 126"/>
                  <a:gd name="T3" fmla="*/ 121 h 121"/>
                  <a:gd name="T4" fmla="*/ 33 w 126"/>
                  <a:gd name="T5" fmla="*/ 113 h 121"/>
                  <a:gd name="T6" fmla="*/ 4 w 126"/>
                  <a:gd name="T7" fmla="*/ 76 h 121"/>
                  <a:gd name="T8" fmla="*/ 10 w 126"/>
                  <a:gd name="T9" fmla="*/ 30 h 121"/>
                  <a:gd name="T10" fmla="*/ 63 w 126"/>
                  <a:gd name="T11" fmla="*/ 0 h 121"/>
                  <a:gd name="T12" fmla="*/ 93 w 126"/>
                  <a:gd name="T13" fmla="*/ 8 h 121"/>
                  <a:gd name="T14" fmla="*/ 122 w 126"/>
                  <a:gd name="T15" fmla="*/ 45 h 121"/>
                  <a:gd name="T16" fmla="*/ 116 w 126"/>
                  <a:gd name="T17" fmla="*/ 91 h 121"/>
                  <a:gd name="T18" fmla="*/ 63 w 126"/>
                  <a:gd name="T19" fmla="*/ 121 h 121"/>
                  <a:gd name="T20" fmla="*/ 63 w 126"/>
                  <a:gd name="T21" fmla="*/ 8 h 121"/>
                  <a:gd name="T22" fmla="*/ 17 w 126"/>
                  <a:gd name="T23" fmla="*/ 34 h 121"/>
                  <a:gd name="T24" fmla="*/ 12 w 126"/>
                  <a:gd name="T25" fmla="*/ 74 h 121"/>
                  <a:gd name="T26" fmla="*/ 37 w 126"/>
                  <a:gd name="T27" fmla="*/ 106 h 121"/>
                  <a:gd name="T28" fmla="*/ 63 w 126"/>
                  <a:gd name="T29" fmla="*/ 113 h 121"/>
                  <a:gd name="T30" fmla="*/ 109 w 126"/>
                  <a:gd name="T31" fmla="*/ 87 h 121"/>
                  <a:gd name="T32" fmla="*/ 114 w 126"/>
                  <a:gd name="T33" fmla="*/ 47 h 121"/>
                  <a:gd name="T34" fmla="*/ 89 w 126"/>
                  <a:gd name="T35" fmla="*/ 15 h 121"/>
                  <a:gd name="T36" fmla="*/ 63 w 126"/>
                  <a:gd name="T37"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21">
                    <a:moveTo>
                      <a:pt x="63" y="121"/>
                    </a:moveTo>
                    <a:cubicBezTo>
                      <a:pt x="63" y="121"/>
                      <a:pt x="63" y="121"/>
                      <a:pt x="63" y="121"/>
                    </a:cubicBezTo>
                    <a:cubicBezTo>
                      <a:pt x="52" y="121"/>
                      <a:pt x="42" y="118"/>
                      <a:pt x="33" y="113"/>
                    </a:cubicBezTo>
                    <a:cubicBezTo>
                      <a:pt x="19" y="105"/>
                      <a:pt x="9" y="92"/>
                      <a:pt x="4" y="76"/>
                    </a:cubicBezTo>
                    <a:cubicBezTo>
                      <a:pt x="0" y="61"/>
                      <a:pt x="2" y="44"/>
                      <a:pt x="10" y="30"/>
                    </a:cubicBezTo>
                    <a:cubicBezTo>
                      <a:pt x="21" y="11"/>
                      <a:pt x="41" y="0"/>
                      <a:pt x="63" y="0"/>
                    </a:cubicBezTo>
                    <a:cubicBezTo>
                      <a:pt x="74" y="0"/>
                      <a:pt x="84" y="3"/>
                      <a:pt x="93" y="8"/>
                    </a:cubicBezTo>
                    <a:cubicBezTo>
                      <a:pt x="107" y="16"/>
                      <a:pt x="117" y="29"/>
                      <a:pt x="122" y="45"/>
                    </a:cubicBezTo>
                    <a:cubicBezTo>
                      <a:pt x="126" y="60"/>
                      <a:pt x="124" y="77"/>
                      <a:pt x="116" y="91"/>
                    </a:cubicBezTo>
                    <a:cubicBezTo>
                      <a:pt x="105" y="110"/>
                      <a:pt x="85" y="121"/>
                      <a:pt x="63" y="121"/>
                    </a:cubicBezTo>
                    <a:close/>
                    <a:moveTo>
                      <a:pt x="63" y="8"/>
                    </a:moveTo>
                    <a:cubicBezTo>
                      <a:pt x="44" y="8"/>
                      <a:pt x="27" y="18"/>
                      <a:pt x="17" y="34"/>
                    </a:cubicBezTo>
                    <a:cubicBezTo>
                      <a:pt x="10" y="46"/>
                      <a:pt x="8" y="61"/>
                      <a:pt x="12" y="74"/>
                    </a:cubicBezTo>
                    <a:cubicBezTo>
                      <a:pt x="16" y="88"/>
                      <a:pt x="24" y="99"/>
                      <a:pt x="37" y="106"/>
                    </a:cubicBezTo>
                    <a:cubicBezTo>
                      <a:pt x="45" y="111"/>
                      <a:pt x="54" y="113"/>
                      <a:pt x="63" y="113"/>
                    </a:cubicBezTo>
                    <a:cubicBezTo>
                      <a:pt x="82" y="113"/>
                      <a:pt x="99" y="103"/>
                      <a:pt x="109" y="87"/>
                    </a:cubicBezTo>
                    <a:cubicBezTo>
                      <a:pt x="116" y="75"/>
                      <a:pt x="118" y="60"/>
                      <a:pt x="114" y="47"/>
                    </a:cubicBezTo>
                    <a:cubicBezTo>
                      <a:pt x="110" y="33"/>
                      <a:pt x="102" y="22"/>
                      <a:pt x="89" y="15"/>
                    </a:cubicBezTo>
                    <a:cubicBezTo>
                      <a:pt x="81" y="10"/>
                      <a:pt x="72" y="8"/>
                      <a:pt x="63" y="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43" name="Oval 1159"/>
              <p:cNvSpPr>
                <a:spLocks noChangeArrowheads="1"/>
              </p:cNvSpPr>
              <p:nvPr/>
            </p:nvSpPr>
            <p:spPr bwMode="auto">
              <a:xfrm>
                <a:off x="2090738" y="1889125"/>
                <a:ext cx="573088" cy="574675"/>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grpSp>
        <p:pic>
          <p:nvPicPr>
            <p:cNvPr id="66" name="Graphic 65" descr="Laptop">
              <a:extLst>
                <a:ext uri="{FF2B5EF4-FFF2-40B4-BE49-F238E27FC236}">
                  <a16:creationId xmlns:a16="http://schemas.microsoft.com/office/drawing/2014/main" id="{40CA49B5-8A11-4BAB-AF26-5543358ACB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83205" y="1984057"/>
              <a:ext cx="407673" cy="407673"/>
            </a:xfrm>
            <a:prstGeom prst="rect">
              <a:avLst/>
            </a:prstGeom>
          </p:spPr>
        </p:pic>
      </p:grpSp>
      <p:grpSp>
        <p:nvGrpSpPr>
          <p:cNvPr id="69" name="Group 68">
            <a:extLst>
              <a:ext uri="{FF2B5EF4-FFF2-40B4-BE49-F238E27FC236}">
                <a16:creationId xmlns:a16="http://schemas.microsoft.com/office/drawing/2014/main" id="{AD81DBBD-C3DF-DE44-A9DC-3D02414502F6}"/>
              </a:ext>
            </a:extLst>
          </p:cNvPr>
          <p:cNvGrpSpPr/>
          <p:nvPr/>
        </p:nvGrpSpPr>
        <p:grpSpPr>
          <a:xfrm>
            <a:off x="1793875" y="2714849"/>
            <a:ext cx="9907695" cy="612666"/>
            <a:chOff x="1793875" y="2714849"/>
            <a:chExt cx="9907695" cy="612666"/>
          </a:xfrm>
        </p:grpSpPr>
        <p:grpSp>
          <p:nvGrpSpPr>
            <p:cNvPr id="3" name="Group 2">
              <a:extLst>
                <a:ext uri="{FF2B5EF4-FFF2-40B4-BE49-F238E27FC236}">
                  <a16:creationId xmlns:a16="http://schemas.microsoft.com/office/drawing/2014/main" id="{6F2A49F0-D43F-45CE-91CF-5D90E269A563}"/>
                </a:ext>
              </a:extLst>
            </p:cNvPr>
            <p:cNvGrpSpPr/>
            <p:nvPr/>
          </p:nvGrpSpPr>
          <p:grpSpPr>
            <a:xfrm>
              <a:off x="1793875" y="2714849"/>
              <a:ext cx="9907695" cy="612666"/>
              <a:chOff x="1589088" y="2644775"/>
              <a:chExt cx="9907694" cy="612665"/>
            </a:xfrm>
          </p:grpSpPr>
          <p:sp>
            <p:nvSpPr>
              <p:cNvPr id="11" name="TextBox 10"/>
              <p:cNvSpPr txBox="1">
                <a:spLocks/>
              </p:cNvSpPr>
              <p:nvPr/>
            </p:nvSpPr>
            <p:spPr>
              <a:xfrm>
                <a:off x="3279064" y="2801028"/>
                <a:ext cx="1714176" cy="246221"/>
              </a:xfrm>
              <a:prstGeom prst="rect">
                <a:avLst/>
              </a:prstGeom>
              <a:noFill/>
            </p:spPr>
            <p:txBody>
              <a:bodyPr wrap="square" lIns="0" tIns="0" rIns="0" bIns="0" rtlCol="0">
                <a:spAutoFit/>
              </a:bodyPr>
              <a:lstStyle/>
              <a:p>
                <a:r>
                  <a:rPr lang="en-US" sz="1600" b="1" spc="-31" dirty="0">
                    <a:solidFill>
                      <a:schemeClr val="accent2"/>
                    </a:solidFill>
                    <a:latin typeface="Poppins" panose="02000000000000000000" pitchFamily="2" charset="0"/>
                    <a:cs typeface="Poppins" panose="02000000000000000000" pitchFamily="2" charset="0"/>
                  </a:rPr>
                  <a:t>2/18 – 2/21</a:t>
                </a:r>
              </a:p>
            </p:txBody>
          </p:sp>
          <p:sp>
            <p:nvSpPr>
              <p:cNvPr id="12" name="TextBox 11"/>
              <p:cNvSpPr txBox="1"/>
              <p:nvPr/>
            </p:nvSpPr>
            <p:spPr>
              <a:xfrm>
                <a:off x="5385882" y="2764998"/>
                <a:ext cx="6110900" cy="492442"/>
              </a:xfrm>
              <a:prstGeom prst="rect">
                <a:avLst/>
              </a:prstGeom>
              <a:noFill/>
            </p:spPr>
            <p:txBody>
              <a:bodyPr wrap="square" lIns="0" tIns="0" rIns="0" bIns="0" rtlCol="0">
                <a:spAutoFit/>
              </a:bodyPr>
              <a:lstStyle/>
              <a:p>
                <a:r>
                  <a:rPr lang="en-US" sz="1600" b="1" spc="-31" dirty="0">
                    <a:solidFill>
                      <a:schemeClr val="accent3">
                        <a:lumMod val="50000"/>
                      </a:schemeClr>
                    </a:solidFill>
                    <a:cs typeface="Poppins" panose="02000000000000000000" pitchFamily="2" charset="0"/>
                  </a:rPr>
                  <a:t>Resolve certification errors, anomalies. Review  snapshot reports and update records as needed</a:t>
                </a:r>
              </a:p>
            </p:txBody>
          </p:sp>
          <p:cxnSp>
            <p:nvCxnSpPr>
              <p:cNvPr id="13" name="Straight Connector 12"/>
              <p:cNvCxnSpPr/>
              <p:nvPr/>
            </p:nvCxnSpPr>
            <p:spPr>
              <a:xfrm>
                <a:off x="5167972" y="2679058"/>
                <a:ext cx="0" cy="509286"/>
              </a:xfrm>
              <a:prstGeom prst="line">
                <a:avLst/>
              </a:prstGeom>
              <a:ln w="28575"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Freeform 1144"/>
              <p:cNvSpPr>
                <a:spLocks noEditPoints="1"/>
              </p:cNvSpPr>
              <p:nvPr/>
            </p:nvSpPr>
            <p:spPr bwMode="auto">
              <a:xfrm>
                <a:off x="1782763" y="2921000"/>
                <a:ext cx="989013" cy="25400"/>
              </a:xfrm>
              <a:custGeom>
                <a:avLst/>
                <a:gdLst>
                  <a:gd name="T0" fmla="*/ 96 w 312"/>
                  <a:gd name="T1" fmla="*/ 4 h 8"/>
                  <a:gd name="T2" fmla="*/ 104 w 312"/>
                  <a:gd name="T3" fmla="*/ 4 h 8"/>
                  <a:gd name="T4" fmla="*/ 116 w 312"/>
                  <a:gd name="T5" fmla="*/ 0 h 8"/>
                  <a:gd name="T6" fmla="*/ 116 w 312"/>
                  <a:gd name="T7" fmla="*/ 8 h 8"/>
                  <a:gd name="T8" fmla="*/ 116 w 312"/>
                  <a:gd name="T9" fmla="*/ 0 h 8"/>
                  <a:gd name="T10" fmla="*/ 128 w 312"/>
                  <a:gd name="T11" fmla="*/ 4 h 8"/>
                  <a:gd name="T12" fmla="*/ 136 w 312"/>
                  <a:gd name="T13" fmla="*/ 4 h 8"/>
                  <a:gd name="T14" fmla="*/ 84 w 312"/>
                  <a:gd name="T15" fmla="*/ 0 h 8"/>
                  <a:gd name="T16" fmla="*/ 84 w 312"/>
                  <a:gd name="T17" fmla="*/ 8 h 8"/>
                  <a:gd name="T18" fmla="*/ 84 w 312"/>
                  <a:gd name="T19" fmla="*/ 0 h 8"/>
                  <a:gd name="T20" fmla="*/ 144 w 312"/>
                  <a:gd name="T21" fmla="*/ 4 h 8"/>
                  <a:gd name="T22" fmla="*/ 152 w 312"/>
                  <a:gd name="T23" fmla="*/ 4 h 8"/>
                  <a:gd name="T24" fmla="*/ 68 w 312"/>
                  <a:gd name="T25" fmla="*/ 0 h 8"/>
                  <a:gd name="T26" fmla="*/ 68 w 312"/>
                  <a:gd name="T27" fmla="*/ 8 h 8"/>
                  <a:gd name="T28" fmla="*/ 68 w 312"/>
                  <a:gd name="T29" fmla="*/ 0 h 8"/>
                  <a:gd name="T30" fmla="*/ 16 w 312"/>
                  <a:gd name="T31" fmla="*/ 4 h 8"/>
                  <a:gd name="T32" fmla="*/ 24 w 312"/>
                  <a:gd name="T33" fmla="*/ 4 h 8"/>
                  <a:gd name="T34" fmla="*/ 4 w 312"/>
                  <a:gd name="T35" fmla="*/ 0 h 8"/>
                  <a:gd name="T36" fmla="*/ 4 w 312"/>
                  <a:gd name="T37" fmla="*/ 8 h 8"/>
                  <a:gd name="T38" fmla="*/ 4 w 312"/>
                  <a:gd name="T39" fmla="*/ 0 h 8"/>
                  <a:gd name="T40" fmla="*/ 48 w 312"/>
                  <a:gd name="T41" fmla="*/ 4 h 8"/>
                  <a:gd name="T42" fmla="*/ 56 w 312"/>
                  <a:gd name="T43" fmla="*/ 4 h 8"/>
                  <a:gd name="T44" fmla="*/ 36 w 312"/>
                  <a:gd name="T45" fmla="*/ 0 h 8"/>
                  <a:gd name="T46" fmla="*/ 36 w 312"/>
                  <a:gd name="T47" fmla="*/ 8 h 8"/>
                  <a:gd name="T48" fmla="*/ 36 w 312"/>
                  <a:gd name="T49" fmla="*/ 0 h 8"/>
                  <a:gd name="T50" fmla="*/ 160 w 312"/>
                  <a:gd name="T51" fmla="*/ 4 h 8"/>
                  <a:gd name="T52" fmla="*/ 168 w 312"/>
                  <a:gd name="T53" fmla="*/ 4 h 8"/>
                  <a:gd name="T54" fmla="*/ 276 w 312"/>
                  <a:gd name="T55" fmla="*/ 0 h 8"/>
                  <a:gd name="T56" fmla="*/ 276 w 312"/>
                  <a:gd name="T57" fmla="*/ 8 h 8"/>
                  <a:gd name="T58" fmla="*/ 276 w 312"/>
                  <a:gd name="T59" fmla="*/ 0 h 8"/>
                  <a:gd name="T60" fmla="*/ 288 w 312"/>
                  <a:gd name="T61" fmla="*/ 4 h 8"/>
                  <a:gd name="T62" fmla="*/ 296 w 312"/>
                  <a:gd name="T63" fmla="*/ 4 h 8"/>
                  <a:gd name="T64" fmla="*/ 180 w 312"/>
                  <a:gd name="T65" fmla="*/ 0 h 8"/>
                  <a:gd name="T66" fmla="*/ 180 w 312"/>
                  <a:gd name="T67" fmla="*/ 8 h 8"/>
                  <a:gd name="T68" fmla="*/ 180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192 w 312"/>
                  <a:gd name="T81" fmla="*/ 4 h 8"/>
                  <a:gd name="T82" fmla="*/ 200 w 312"/>
                  <a:gd name="T83" fmla="*/ 4 h 8"/>
                  <a:gd name="T84" fmla="*/ 244 w 312"/>
                  <a:gd name="T85" fmla="*/ 0 h 8"/>
                  <a:gd name="T86" fmla="*/ 244 w 312"/>
                  <a:gd name="T87" fmla="*/ 8 h 8"/>
                  <a:gd name="T88" fmla="*/ 244 w 312"/>
                  <a:gd name="T89" fmla="*/ 0 h 8"/>
                  <a:gd name="T90" fmla="*/ 208 w 312"/>
                  <a:gd name="T91" fmla="*/ 4 h 8"/>
                  <a:gd name="T92" fmla="*/ 216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41" name="Freeform 1157"/>
              <p:cNvSpPr>
                <a:spLocks/>
              </p:cNvSpPr>
              <p:nvPr/>
            </p:nvSpPr>
            <p:spPr bwMode="auto">
              <a:xfrm>
                <a:off x="1589088" y="2727325"/>
                <a:ext cx="409575" cy="412750"/>
              </a:xfrm>
              <a:custGeom>
                <a:avLst/>
                <a:gdLst>
                  <a:gd name="T0" fmla="*/ 93 w 129"/>
                  <a:gd name="T1" fmla="*/ 114 h 130"/>
                  <a:gd name="T2" fmla="*/ 114 w 129"/>
                  <a:gd name="T3" fmla="*/ 37 h 130"/>
                  <a:gd name="T4" fmla="*/ 36 w 129"/>
                  <a:gd name="T5" fmla="*/ 16 h 130"/>
                  <a:gd name="T6" fmla="*/ 16 w 129"/>
                  <a:gd name="T7" fmla="*/ 93 h 130"/>
                  <a:gd name="T8" fmla="*/ 93 w 129"/>
                  <a:gd name="T9" fmla="*/ 114 h 130"/>
                </a:gdLst>
                <a:ahLst/>
                <a:cxnLst>
                  <a:cxn ang="0">
                    <a:pos x="T0" y="T1"/>
                  </a:cxn>
                  <a:cxn ang="0">
                    <a:pos x="T2" y="T3"/>
                  </a:cxn>
                  <a:cxn ang="0">
                    <a:pos x="T4" y="T5"/>
                  </a:cxn>
                  <a:cxn ang="0">
                    <a:pos x="T6" y="T7"/>
                  </a:cxn>
                  <a:cxn ang="0">
                    <a:pos x="T8" y="T9"/>
                  </a:cxn>
                </a:cxnLst>
                <a:rect l="0" t="0" r="r" b="b"/>
                <a:pathLst>
                  <a:path w="129" h="130">
                    <a:moveTo>
                      <a:pt x="93" y="114"/>
                    </a:moveTo>
                    <a:cubicBezTo>
                      <a:pt x="120" y="99"/>
                      <a:pt x="129" y="64"/>
                      <a:pt x="114" y="37"/>
                    </a:cubicBezTo>
                    <a:cubicBezTo>
                      <a:pt x="98" y="10"/>
                      <a:pt x="63" y="0"/>
                      <a:pt x="36" y="16"/>
                    </a:cubicBezTo>
                    <a:cubicBezTo>
                      <a:pt x="9" y="32"/>
                      <a:pt x="0" y="66"/>
                      <a:pt x="16" y="93"/>
                    </a:cubicBezTo>
                    <a:cubicBezTo>
                      <a:pt x="31" y="121"/>
                      <a:pt x="66" y="130"/>
                      <a:pt x="93"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42" name="Freeform 1158"/>
              <p:cNvSpPr>
                <a:spLocks noEditPoints="1"/>
              </p:cNvSpPr>
              <p:nvPr/>
            </p:nvSpPr>
            <p:spPr bwMode="auto">
              <a:xfrm>
                <a:off x="1595438" y="2740025"/>
                <a:ext cx="419100" cy="387350"/>
              </a:xfrm>
              <a:custGeom>
                <a:avLst/>
                <a:gdLst>
                  <a:gd name="T0" fmla="*/ 63 w 132"/>
                  <a:gd name="T1" fmla="*/ 122 h 122"/>
                  <a:gd name="T2" fmla="*/ 63 w 132"/>
                  <a:gd name="T3" fmla="*/ 122 h 122"/>
                  <a:gd name="T4" fmla="*/ 10 w 132"/>
                  <a:gd name="T5" fmla="*/ 91 h 122"/>
                  <a:gd name="T6" fmla="*/ 4 w 132"/>
                  <a:gd name="T7" fmla="*/ 45 h 122"/>
                  <a:gd name="T8" fmla="*/ 32 w 132"/>
                  <a:gd name="T9" fmla="*/ 9 h 122"/>
                  <a:gd name="T10" fmla="*/ 63 w 132"/>
                  <a:gd name="T11" fmla="*/ 0 h 122"/>
                  <a:gd name="T12" fmla="*/ 115 w 132"/>
                  <a:gd name="T13" fmla="*/ 31 h 122"/>
                  <a:gd name="T14" fmla="*/ 93 w 132"/>
                  <a:gd name="T15" fmla="*/ 114 h 122"/>
                  <a:gd name="T16" fmla="*/ 63 w 132"/>
                  <a:gd name="T17" fmla="*/ 122 h 122"/>
                  <a:gd name="T18" fmla="*/ 63 w 132"/>
                  <a:gd name="T19" fmla="*/ 8 h 122"/>
                  <a:gd name="T20" fmla="*/ 36 w 132"/>
                  <a:gd name="T21" fmla="*/ 15 h 122"/>
                  <a:gd name="T22" fmla="*/ 12 w 132"/>
                  <a:gd name="T23" fmla="*/ 47 h 122"/>
                  <a:gd name="T24" fmla="*/ 17 w 132"/>
                  <a:gd name="T25" fmla="*/ 87 h 122"/>
                  <a:gd name="T26" fmla="*/ 63 w 132"/>
                  <a:gd name="T27" fmla="*/ 114 h 122"/>
                  <a:gd name="T28" fmla="*/ 63 w 132"/>
                  <a:gd name="T29" fmla="*/ 114 h 122"/>
                  <a:gd name="T30" fmla="*/ 89 w 132"/>
                  <a:gd name="T31" fmla="*/ 107 h 122"/>
                  <a:gd name="T32" fmla="*/ 108 w 132"/>
                  <a:gd name="T33" fmla="*/ 35 h 122"/>
                  <a:gd name="T34" fmla="*/ 63 w 132"/>
                  <a:gd name="T35"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122">
                    <a:moveTo>
                      <a:pt x="63" y="122"/>
                    </a:moveTo>
                    <a:cubicBezTo>
                      <a:pt x="63" y="122"/>
                      <a:pt x="63" y="122"/>
                      <a:pt x="63" y="122"/>
                    </a:cubicBezTo>
                    <a:cubicBezTo>
                      <a:pt x="41" y="122"/>
                      <a:pt x="21" y="110"/>
                      <a:pt x="10" y="91"/>
                    </a:cubicBezTo>
                    <a:cubicBezTo>
                      <a:pt x="2" y="77"/>
                      <a:pt x="0" y="61"/>
                      <a:pt x="4" y="45"/>
                    </a:cubicBezTo>
                    <a:cubicBezTo>
                      <a:pt x="8" y="30"/>
                      <a:pt x="18" y="17"/>
                      <a:pt x="32" y="9"/>
                    </a:cubicBezTo>
                    <a:cubicBezTo>
                      <a:pt x="42" y="3"/>
                      <a:pt x="52" y="0"/>
                      <a:pt x="63" y="0"/>
                    </a:cubicBezTo>
                    <a:cubicBezTo>
                      <a:pt x="84" y="0"/>
                      <a:pt x="104" y="12"/>
                      <a:pt x="115" y="31"/>
                    </a:cubicBezTo>
                    <a:cubicBezTo>
                      <a:pt x="132" y="60"/>
                      <a:pt x="122" y="97"/>
                      <a:pt x="93" y="114"/>
                    </a:cubicBezTo>
                    <a:cubicBezTo>
                      <a:pt x="84" y="119"/>
                      <a:pt x="73" y="122"/>
                      <a:pt x="63" y="122"/>
                    </a:cubicBezTo>
                    <a:close/>
                    <a:moveTo>
                      <a:pt x="63" y="8"/>
                    </a:moveTo>
                    <a:cubicBezTo>
                      <a:pt x="53" y="8"/>
                      <a:pt x="44" y="11"/>
                      <a:pt x="36" y="15"/>
                    </a:cubicBezTo>
                    <a:cubicBezTo>
                      <a:pt x="24" y="23"/>
                      <a:pt x="15" y="34"/>
                      <a:pt x="12" y="47"/>
                    </a:cubicBezTo>
                    <a:cubicBezTo>
                      <a:pt x="8" y="61"/>
                      <a:pt x="10" y="75"/>
                      <a:pt x="17" y="87"/>
                    </a:cubicBezTo>
                    <a:cubicBezTo>
                      <a:pt x="26" y="104"/>
                      <a:pt x="44" y="114"/>
                      <a:pt x="63" y="114"/>
                    </a:cubicBezTo>
                    <a:cubicBezTo>
                      <a:pt x="63" y="114"/>
                      <a:pt x="63" y="114"/>
                      <a:pt x="63" y="114"/>
                    </a:cubicBezTo>
                    <a:cubicBezTo>
                      <a:pt x="72" y="114"/>
                      <a:pt x="81" y="111"/>
                      <a:pt x="89" y="107"/>
                    </a:cubicBezTo>
                    <a:cubicBezTo>
                      <a:pt x="114" y="92"/>
                      <a:pt x="123" y="60"/>
                      <a:pt x="108" y="35"/>
                    </a:cubicBezTo>
                    <a:cubicBezTo>
                      <a:pt x="99" y="19"/>
                      <a:pt x="81" y="8"/>
                      <a:pt x="63" y="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45" name="Oval 1161"/>
              <p:cNvSpPr>
                <a:spLocks noChangeArrowheads="1"/>
              </p:cNvSpPr>
              <p:nvPr/>
            </p:nvSpPr>
            <p:spPr bwMode="auto">
              <a:xfrm>
                <a:off x="2505076" y="2644775"/>
                <a:ext cx="574675" cy="577850"/>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grpSp>
        <p:pic>
          <p:nvPicPr>
            <p:cNvPr id="68" name="Graphic 67" descr="Magnifying glass">
              <a:extLst>
                <a:ext uri="{FF2B5EF4-FFF2-40B4-BE49-F238E27FC236}">
                  <a16:creationId xmlns:a16="http://schemas.microsoft.com/office/drawing/2014/main" id="{8512365E-B3C2-460E-AAF2-1516DFF8DCC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09509" y="2807729"/>
              <a:ext cx="373227" cy="373227"/>
            </a:xfrm>
            <a:prstGeom prst="rect">
              <a:avLst/>
            </a:prstGeom>
          </p:spPr>
        </p:pic>
      </p:grpSp>
      <p:sp>
        <p:nvSpPr>
          <p:cNvPr id="44" name="Rectangle 43">
            <a:extLst>
              <a:ext uri="{FF2B5EF4-FFF2-40B4-BE49-F238E27FC236}">
                <a16:creationId xmlns:a16="http://schemas.microsoft.com/office/drawing/2014/main" id="{D0E17711-C6FC-4DC9-80C3-4C88B5729BC5}"/>
              </a:ext>
            </a:extLst>
          </p:cNvPr>
          <p:cNvSpPr/>
          <p:nvPr/>
        </p:nvSpPr>
        <p:spPr>
          <a:xfrm>
            <a:off x="5372759" y="261402"/>
            <a:ext cx="2433680" cy="461665"/>
          </a:xfrm>
          <a:prstGeom prst="rect">
            <a:avLst/>
          </a:prstGeom>
        </p:spPr>
        <p:txBody>
          <a:bodyPr wrap="none">
            <a:spAutoFit/>
          </a:bodyPr>
          <a:lstStyle/>
          <a:p>
            <a:pPr>
              <a:lnSpc>
                <a:spcPct val="100000"/>
              </a:lnSpc>
            </a:pPr>
            <a:r>
              <a:rPr lang="en-US" sz="2400" b="1" dirty="0">
                <a:solidFill>
                  <a:srgbClr val="FF6600"/>
                </a:solidFill>
                <a:cs typeface="Poppins" panose="02000000000000000000" pitchFamily="2" charset="0"/>
              </a:rPr>
              <a:t>Fall 2 Timeline</a:t>
            </a:r>
          </a:p>
        </p:txBody>
      </p:sp>
      <p:sp>
        <p:nvSpPr>
          <p:cNvPr id="46" name="Footer Placeholder 45">
            <a:extLst>
              <a:ext uri="{FF2B5EF4-FFF2-40B4-BE49-F238E27FC236}">
                <a16:creationId xmlns:a16="http://schemas.microsoft.com/office/drawing/2014/main" id="{ED9196B1-A8A4-49B5-B2DE-145062921464}"/>
              </a:ext>
            </a:extLst>
          </p:cNvPr>
          <p:cNvSpPr>
            <a:spLocks noGrp="1"/>
          </p:cNvSpPr>
          <p:nvPr>
            <p:ph type="ftr" sz="quarter" idx="10"/>
          </p:nvPr>
        </p:nvSpPr>
        <p:spPr/>
        <p:txBody>
          <a:bodyPr/>
          <a:lstStyle/>
          <a:p>
            <a:r>
              <a:rPr lang="en-US" noProof="0"/>
              <a:t>Fall 2 - Advanced Reports and Certification v1.1 - Jan 7, 2020</a:t>
            </a:r>
            <a:endParaRPr lang="en-US" noProof="0" dirty="0"/>
          </a:p>
        </p:txBody>
      </p:sp>
      <p:sp>
        <p:nvSpPr>
          <p:cNvPr id="50" name="Slide Number Placeholder 49">
            <a:extLst>
              <a:ext uri="{FF2B5EF4-FFF2-40B4-BE49-F238E27FC236}">
                <a16:creationId xmlns:a16="http://schemas.microsoft.com/office/drawing/2014/main" id="{EA7B7B86-3257-40FF-82B6-5069BEC9211F}"/>
              </a:ext>
            </a:extLst>
          </p:cNvPr>
          <p:cNvSpPr>
            <a:spLocks noGrp="1"/>
          </p:cNvSpPr>
          <p:nvPr>
            <p:ph type="sldNum" sz="quarter" idx="11"/>
          </p:nvPr>
        </p:nvSpPr>
        <p:spPr/>
        <p:txBody>
          <a:bodyPr/>
          <a:lstStyle/>
          <a:p>
            <a:fld id="{4B73C415-D670-4716-A5EC-CC4D52CA2BAC}" type="slidenum">
              <a:rPr lang="en-US" noProof="0" smtClean="0"/>
              <a:pPr/>
              <a:t>12</a:t>
            </a:fld>
            <a:endParaRPr lang="en-US" noProof="0"/>
          </a:p>
        </p:txBody>
      </p:sp>
    </p:spTree>
    <p:extLst>
      <p:ext uri="{BB962C8B-B14F-4D97-AF65-F5344CB8AC3E}">
        <p14:creationId xmlns:p14="http://schemas.microsoft.com/office/powerpoint/2010/main" val="24815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1000" fill="hold"/>
                                        <p:tgtEl>
                                          <p:spTgt spid="57"/>
                                        </p:tgtEl>
                                        <p:attrNameLst>
                                          <p:attrName>ppt_x</p:attrName>
                                        </p:attrNameLst>
                                      </p:cBhvr>
                                      <p:tavLst>
                                        <p:tav tm="0">
                                          <p:val>
                                            <p:strVal val="#ppt_x"/>
                                          </p:val>
                                        </p:tav>
                                        <p:tav tm="100000">
                                          <p:val>
                                            <p:strVal val="#ppt_x"/>
                                          </p:val>
                                        </p:tav>
                                      </p:tavLst>
                                    </p:anim>
                                    <p:anim calcmode="lin" valueType="num">
                                      <p:cBhvr additive="base">
                                        <p:cTn id="8" dur="10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7"/>
                                        </p:tgtEl>
                                        <p:attrNameLst>
                                          <p:attrName>style.visibility</p:attrName>
                                        </p:attrNameLst>
                                      </p:cBhvr>
                                      <p:to>
                                        <p:strVal val="visible"/>
                                      </p:to>
                                    </p:set>
                                    <p:anim calcmode="lin" valueType="num">
                                      <p:cBhvr additive="base">
                                        <p:cTn id="13" dur="1000" fill="hold"/>
                                        <p:tgtEl>
                                          <p:spTgt spid="67"/>
                                        </p:tgtEl>
                                        <p:attrNameLst>
                                          <p:attrName>ppt_x</p:attrName>
                                        </p:attrNameLst>
                                      </p:cBhvr>
                                      <p:tavLst>
                                        <p:tav tm="0">
                                          <p:val>
                                            <p:strVal val="#ppt_x"/>
                                          </p:val>
                                        </p:tav>
                                        <p:tav tm="100000">
                                          <p:val>
                                            <p:strVal val="#ppt_x"/>
                                          </p:val>
                                        </p:tav>
                                      </p:tavLst>
                                    </p:anim>
                                    <p:anim calcmode="lin" valueType="num">
                                      <p:cBhvr additive="base">
                                        <p:cTn id="14" dur="10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9"/>
                                        </p:tgtEl>
                                        <p:attrNameLst>
                                          <p:attrName>style.visibility</p:attrName>
                                        </p:attrNameLst>
                                      </p:cBhvr>
                                      <p:to>
                                        <p:strVal val="visible"/>
                                      </p:to>
                                    </p:set>
                                    <p:anim calcmode="lin" valueType="num">
                                      <p:cBhvr additive="base">
                                        <p:cTn id="19" dur="1000" fill="hold"/>
                                        <p:tgtEl>
                                          <p:spTgt spid="69"/>
                                        </p:tgtEl>
                                        <p:attrNameLst>
                                          <p:attrName>ppt_x</p:attrName>
                                        </p:attrNameLst>
                                      </p:cBhvr>
                                      <p:tavLst>
                                        <p:tav tm="0">
                                          <p:val>
                                            <p:strVal val="#ppt_x"/>
                                          </p:val>
                                        </p:tav>
                                        <p:tav tm="100000">
                                          <p:val>
                                            <p:strVal val="#ppt_x"/>
                                          </p:val>
                                        </p:tav>
                                      </p:tavLst>
                                    </p:anim>
                                    <p:anim calcmode="lin" valueType="num">
                                      <p:cBhvr additive="base">
                                        <p:cTn id="20" dur="10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1000" fill="hold"/>
                                        <p:tgtEl>
                                          <p:spTgt spid="25"/>
                                        </p:tgtEl>
                                        <p:attrNameLst>
                                          <p:attrName>ppt_x</p:attrName>
                                        </p:attrNameLst>
                                      </p:cBhvr>
                                      <p:tavLst>
                                        <p:tav tm="0">
                                          <p:val>
                                            <p:strVal val="#ppt_x"/>
                                          </p:val>
                                        </p:tav>
                                        <p:tav tm="100000">
                                          <p:val>
                                            <p:strVal val="#ppt_x"/>
                                          </p:val>
                                        </p:tav>
                                      </p:tavLst>
                                    </p:anim>
                                    <p:anim calcmode="lin" valueType="num">
                                      <p:cBhvr additive="base">
                                        <p:cTn id="26"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000" fill="hold"/>
                                        <p:tgtEl>
                                          <p:spTgt spid="7"/>
                                        </p:tgtEl>
                                        <p:attrNameLst>
                                          <p:attrName>ppt_x</p:attrName>
                                        </p:attrNameLst>
                                      </p:cBhvr>
                                      <p:tavLst>
                                        <p:tav tm="0">
                                          <p:val>
                                            <p:strVal val="#ppt_x"/>
                                          </p:val>
                                        </p:tav>
                                        <p:tav tm="100000">
                                          <p:val>
                                            <p:strVal val="#ppt_x"/>
                                          </p:val>
                                        </p:tav>
                                      </p:tavLst>
                                    </p:anim>
                                    <p:anim calcmode="lin" valueType="num">
                                      <p:cBhvr additive="base">
                                        <p:cTn id="32"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1000" fill="hold"/>
                                        <p:tgtEl>
                                          <p:spTgt spid="5"/>
                                        </p:tgtEl>
                                        <p:attrNameLst>
                                          <p:attrName>ppt_x</p:attrName>
                                        </p:attrNameLst>
                                      </p:cBhvr>
                                      <p:tavLst>
                                        <p:tav tm="0">
                                          <p:val>
                                            <p:strVal val="#ppt_x"/>
                                          </p:val>
                                        </p:tav>
                                        <p:tav tm="100000">
                                          <p:val>
                                            <p:strVal val="#ppt_x"/>
                                          </p:val>
                                        </p:tav>
                                      </p:tavLst>
                                    </p:anim>
                                    <p:anim calcmode="lin" valueType="num">
                                      <p:cBhvr additive="base">
                                        <p:cTn id="3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9159" y="0"/>
            <a:ext cx="11732841" cy="6365363"/>
          </a:xfrm>
          <a:prstGeom prst="rect">
            <a:avLst/>
          </a:prstGeom>
          <a:gradFill>
            <a:gsLst>
              <a:gs pos="70000">
                <a:schemeClr val="bg1">
                  <a:lumMod val="90000"/>
                  <a:alpha val="7000"/>
                </a:schemeClr>
              </a:gs>
              <a:gs pos="100000">
                <a:schemeClr val="bg1"/>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p:txBody>
          <a:bodyPr/>
          <a:lstStyle/>
          <a:p>
            <a:r>
              <a:rPr lang="en-US" dirty="0">
                <a:solidFill>
                  <a:srgbClr val="FD7C62"/>
                </a:solidFill>
              </a:rPr>
              <a:t>CHANGES</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dirty="0"/>
              <a:t>Discuss changes for Fall-2</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fld id="{4B73C415-D670-4716-A5EC-CC4D52CA2BAC}" type="slidenum">
              <a:rPr lang="en-US" smtClean="0"/>
              <a:pPr/>
              <a:t>13</a:t>
            </a:fld>
            <a:endParaRPr lang="en-US" dirty="0"/>
          </a:p>
        </p:txBody>
      </p:sp>
      <p:sp>
        <p:nvSpPr>
          <p:cNvPr id="4" name="Footer Placeholder 3">
            <a:extLst>
              <a:ext uri="{FF2B5EF4-FFF2-40B4-BE49-F238E27FC236}">
                <a16:creationId xmlns:a16="http://schemas.microsoft.com/office/drawing/2014/main" id="{AE7B4051-D9FC-4650-89C2-BC66990CF505}"/>
              </a:ext>
            </a:extLst>
          </p:cNvPr>
          <p:cNvSpPr>
            <a:spLocks noGrp="1"/>
          </p:cNvSpPr>
          <p:nvPr>
            <p:ph type="ftr" sz="quarter" idx="13"/>
          </p:nvPr>
        </p:nvSpPr>
        <p:spPr/>
        <p:txBody>
          <a:bodyPr/>
          <a:lstStyle/>
          <a:p>
            <a:r>
              <a:rPr lang="en-US" noProof="0"/>
              <a:t>Fall 2 - Advanced Reports and Certification v1.1 - Jan 7, 2020</a:t>
            </a:r>
            <a:endParaRPr lang="en-US" noProof="0" dirty="0"/>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5" name="Graphic 4" descr="Research">
            <a:extLst>
              <a:ext uri="{FF2B5EF4-FFF2-40B4-BE49-F238E27FC236}">
                <a16:creationId xmlns:a16="http://schemas.microsoft.com/office/drawing/2014/main" id="{5A17BF87-87BC-44A3-A7BF-DD96D6F59B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68102" y="3956306"/>
            <a:ext cx="914400" cy="914400"/>
          </a:xfrm>
          <a:prstGeom prst="rect">
            <a:avLst/>
          </a:prstGeom>
        </p:spPr>
      </p:pic>
    </p:spTree>
    <p:extLst>
      <p:ext uri="{BB962C8B-B14F-4D97-AF65-F5344CB8AC3E}">
        <p14:creationId xmlns:p14="http://schemas.microsoft.com/office/powerpoint/2010/main" val="343760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30"/>
                                        </p:tgtEl>
                                        <p:attrNameLst>
                                          <p:attrName>ppt_x</p:attrName>
                                        </p:attrNameLst>
                                      </p:cBhvr>
                                      <p:tavLst>
                                        <p:tav tm="0">
                                          <p:val>
                                            <p:strVal val="ppt_x"/>
                                          </p:val>
                                        </p:tav>
                                        <p:tav tm="100000">
                                          <p:val>
                                            <p:strVal val="0-ppt_w/2"/>
                                          </p:val>
                                        </p:tav>
                                      </p:tavLst>
                                    </p:anim>
                                    <p:anim calcmode="lin" valueType="num">
                                      <p:cBhvr additive="base">
                                        <p:cTn id="12" dur="500"/>
                                        <p:tgtEl>
                                          <p:spTgt spid="30"/>
                                        </p:tgtEl>
                                        <p:attrNameLst>
                                          <p:attrName>ppt_y</p:attrName>
                                        </p:attrNameLst>
                                      </p:cBhvr>
                                      <p:tavLst>
                                        <p:tav tm="0">
                                          <p:val>
                                            <p:strVal val="ppt_y"/>
                                          </p:val>
                                        </p:tav>
                                        <p:tav tm="100000">
                                          <p:val>
                                            <p:strVal val="ppt_y"/>
                                          </p:val>
                                        </p:tav>
                                      </p:tavLst>
                                    </p:anim>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a:extLst>
              <a:ext uri="{FF2B5EF4-FFF2-40B4-BE49-F238E27FC236}">
                <a16:creationId xmlns:a16="http://schemas.microsoft.com/office/drawing/2014/main" id="{A151CADB-12DB-294D-BE53-C4D832AC3A6C}"/>
              </a:ext>
            </a:extLst>
          </p:cNvPr>
          <p:cNvSpPr/>
          <p:nvPr/>
        </p:nvSpPr>
        <p:spPr>
          <a:xfrm>
            <a:off x="117735" y="1065980"/>
            <a:ext cx="11968530" cy="4411953"/>
          </a:xfrm>
          <a:prstGeom prst="round2DiagRect">
            <a:avLst/>
          </a:prstGeom>
          <a:gradFill>
            <a:gsLst>
              <a:gs pos="0">
                <a:schemeClr val="tx1">
                  <a:lumMod val="0"/>
                  <a:lumOff val="100000"/>
                  <a:alpha val="49000"/>
                </a:schemeClr>
              </a:gs>
              <a:gs pos="33000">
                <a:srgbClr val="00B0F0"/>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1317" y="316990"/>
            <a:ext cx="11340000" cy="432000"/>
          </a:xfrm>
        </p:spPr>
        <p:txBody>
          <a:bodyPr/>
          <a:lstStyle/>
          <a:p>
            <a:r>
              <a:rPr lang="en-US" dirty="0"/>
              <a:t>Important Dates</a:t>
            </a:r>
          </a:p>
        </p:txBody>
      </p:sp>
      <p:sp>
        <p:nvSpPr>
          <p:cNvPr id="6" name="Footer Placeholder 5"/>
          <p:cNvSpPr>
            <a:spLocks noGrp="1"/>
          </p:cNvSpPr>
          <p:nvPr>
            <p:ph type="ftr" sz="quarter" idx="10"/>
          </p:nvPr>
        </p:nvSpPr>
        <p:spPr/>
        <p:txBody>
          <a:bodyPr/>
          <a:lstStyle/>
          <a:p>
            <a:pPr>
              <a:defRPr/>
            </a:pPr>
            <a:r>
              <a:rPr lang="en-US"/>
              <a:t>Fall 2 - Advanced Reports and Certification v1.1 - Jan 7, 2020</a:t>
            </a:r>
            <a:endParaRPr lang="en-US" dirty="0"/>
          </a:p>
        </p:txBody>
      </p:sp>
      <p:sp>
        <p:nvSpPr>
          <p:cNvPr id="3" name="Slide Number Placeholder 2"/>
          <p:cNvSpPr>
            <a:spLocks noGrp="1"/>
          </p:cNvSpPr>
          <p:nvPr>
            <p:ph type="sldNum" sz="quarter" idx="11"/>
          </p:nvPr>
        </p:nvSpPr>
        <p:spPr/>
        <p:txBody>
          <a:bodyPr/>
          <a:lstStyle/>
          <a:p>
            <a:pPr>
              <a:defRPr/>
            </a:pPr>
            <a:fld id="{D3D46EFB-0A64-4653-9A20-9EFEB001D985}" type="slidenum">
              <a:rPr lang="en-US" smtClean="0"/>
              <a:pPr>
                <a:defRPr/>
              </a:pPr>
              <a:t>14</a:t>
            </a:fld>
            <a:endParaRPr lang="en-US"/>
          </a:p>
        </p:txBody>
      </p:sp>
      <p:sp>
        <p:nvSpPr>
          <p:cNvPr id="8" name="TextBox 7"/>
          <p:cNvSpPr txBox="1"/>
          <p:nvPr/>
        </p:nvSpPr>
        <p:spPr>
          <a:xfrm>
            <a:off x="1796700" y="5682219"/>
            <a:ext cx="8610600" cy="369332"/>
          </a:xfrm>
          <a:prstGeom prst="rect">
            <a:avLst/>
          </a:prstGeom>
          <a:solidFill>
            <a:srgbClr val="FFFFCC"/>
          </a:solidFill>
          <a:ln>
            <a:solidFill>
              <a:srgbClr val="CCCC00"/>
            </a:solidFill>
          </a:ln>
        </p:spPr>
        <p:txBody>
          <a:bodyPr wrap="square" rtlCol="0">
            <a:spAutoFit/>
          </a:bodyPr>
          <a:lstStyle>
            <a:defPPr>
              <a:defRPr lang="en-US"/>
            </a:defPPr>
            <a:lvl1pPr algn="ctr" rtl="0" eaLnBrk="0" fontAlgn="base" hangingPunct="0">
              <a:spcBef>
                <a:spcPct val="0"/>
              </a:spcBef>
              <a:spcAft>
                <a:spcPct val="0"/>
              </a:spcAft>
              <a:defRPr sz="1600" kern="1200">
                <a:solidFill>
                  <a:schemeClr val="tx1"/>
                </a:solidFill>
                <a:latin typeface="Arial" charset="0"/>
                <a:ea typeface="+mn-ea"/>
                <a:cs typeface="Arial" charset="0"/>
              </a:defRPr>
            </a:lvl1pPr>
            <a:lvl2pPr marL="457200" algn="ctr" rtl="0" eaLnBrk="0" fontAlgn="base" hangingPunct="0">
              <a:spcBef>
                <a:spcPct val="0"/>
              </a:spcBef>
              <a:spcAft>
                <a:spcPct val="0"/>
              </a:spcAft>
              <a:defRPr sz="1600" kern="1200">
                <a:solidFill>
                  <a:schemeClr val="tx1"/>
                </a:solidFill>
                <a:latin typeface="Arial" charset="0"/>
                <a:ea typeface="+mn-ea"/>
                <a:cs typeface="Arial" charset="0"/>
              </a:defRPr>
            </a:lvl2pPr>
            <a:lvl3pPr marL="914400" algn="ctr" rtl="0" eaLnBrk="0" fontAlgn="base" hangingPunct="0">
              <a:spcBef>
                <a:spcPct val="0"/>
              </a:spcBef>
              <a:spcAft>
                <a:spcPct val="0"/>
              </a:spcAft>
              <a:defRPr sz="1600" kern="1200">
                <a:solidFill>
                  <a:schemeClr val="tx1"/>
                </a:solidFill>
                <a:latin typeface="Arial" charset="0"/>
                <a:ea typeface="+mn-ea"/>
                <a:cs typeface="Arial" charset="0"/>
              </a:defRPr>
            </a:lvl3pPr>
            <a:lvl4pPr marL="1371600" algn="ctr" rtl="0" eaLnBrk="0" fontAlgn="base" hangingPunct="0">
              <a:spcBef>
                <a:spcPct val="0"/>
              </a:spcBef>
              <a:spcAft>
                <a:spcPct val="0"/>
              </a:spcAft>
              <a:defRPr sz="1600" kern="1200">
                <a:solidFill>
                  <a:schemeClr val="tx1"/>
                </a:solidFill>
                <a:latin typeface="Arial" charset="0"/>
                <a:ea typeface="+mn-ea"/>
                <a:cs typeface="Arial" charset="0"/>
              </a:defRPr>
            </a:lvl4pPr>
            <a:lvl5pPr marL="1828800" algn="ctr" rtl="0" eaLnBrk="0" fontAlgn="base" hangingPunct="0">
              <a:spcBef>
                <a:spcPct val="0"/>
              </a:spcBef>
              <a:spcAft>
                <a:spcPct val="0"/>
              </a:spcAft>
              <a:defRPr sz="1600" kern="1200">
                <a:solidFill>
                  <a:schemeClr val="tx1"/>
                </a:solidFill>
                <a:latin typeface="Arial" charset="0"/>
                <a:ea typeface="+mn-ea"/>
                <a:cs typeface="Arial" charset="0"/>
              </a:defRPr>
            </a:lvl5pPr>
            <a:lvl6pPr marL="2286000" algn="l" defTabSz="914400" rtl="0" eaLnBrk="1" latinLnBrk="0" hangingPunct="1">
              <a:defRPr sz="1600" kern="1200">
                <a:solidFill>
                  <a:schemeClr val="tx1"/>
                </a:solidFill>
                <a:latin typeface="Arial" charset="0"/>
                <a:ea typeface="+mn-ea"/>
                <a:cs typeface="Arial" charset="0"/>
              </a:defRPr>
            </a:lvl6pPr>
            <a:lvl7pPr marL="2743200" algn="l" defTabSz="914400" rtl="0" eaLnBrk="1" latinLnBrk="0" hangingPunct="1">
              <a:defRPr sz="1600" kern="1200">
                <a:solidFill>
                  <a:schemeClr val="tx1"/>
                </a:solidFill>
                <a:latin typeface="Arial" charset="0"/>
                <a:ea typeface="+mn-ea"/>
                <a:cs typeface="Arial" charset="0"/>
              </a:defRPr>
            </a:lvl7pPr>
            <a:lvl8pPr marL="3200400" algn="l" defTabSz="914400" rtl="0" eaLnBrk="1" latinLnBrk="0" hangingPunct="1">
              <a:defRPr sz="1600" kern="1200">
                <a:solidFill>
                  <a:schemeClr val="tx1"/>
                </a:solidFill>
                <a:latin typeface="Arial" charset="0"/>
                <a:ea typeface="+mn-ea"/>
                <a:cs typeface="Arial" charset="0"/>
              </a:defRPr>
            </a:lvl8pPr>
            <a:lvl9pPr marL="3657600" algn="l" defTabSz="914400" rtl="0" eaLnBrk="1" latinLnBrk="0" hangingPunct="1">
              <a:defRPr sz="1600" kern="1200">
                <a:solidFill>
                  <a:schemeClr val="tx1"/>
                </a:solidFill>
                <a:latin typeface="Arial" charset="0"/>
                <a:ea typeface="+mn-ea"/>
                <a:cs typeface="Arial" charset="0"/>
              </a:defRPr>
            </a:lvl9pPr>
          </a:lstStyle>
          <a:p>
            <a:pPr marL="177800" indent="-177800" algn="l"/>
            <a:r>
              <a:rPr lang="en-US" sz="1800" dirty="0">
                <a:solidFill>
                  <a:srgbClr val="003366"/>
                </a:solidFill>
                <a:latin typeface="Arial" panose="020B0604020202020204" pitchFamily="34" charset="0"/>
                <a:cs typeface="Arial" panose="020B0604020202020204" pitchFamily="34" charset="0"/>
              </a:rPr>
              <a:t>🖌 </a:t>
            </a:r>
            <a:r>
              <a:rPr lang="en-US" sz="1800" dirty="0">
                <a:solidFill>
                  <a:srgbClr val="C00000"/>
                </a:solidFill>
                <a:latin typeface="Arial" panose="020B0604020202020204" pitchFamily="34" charset="0"/>
                <a:cs typeface="Arial" panose="020B0604020202020204" pitchFamily="34" charset="0"/>
              </a:rPr>
              <a:t>NOTE</a:t>
            </a:r>
            <a:r>
              <a:rPr lang="en-US" sz="1800" dirty="0">
                <a:solidFill>
                  <a:srgbClr val="003366"/>
                </a:solidFill>
                <a:latin typeface="Arial" panose="020B0604020202020204" pitchFamily="34" charset="0"/>
                <a:cs typeface="Arial" panose="020B0604020202020204" pitchFamily="34" charset="0"/>
              </a:rPr>
              <a:t>:  </a:t>
            </a:r>
            <a:r>
              <a:rPr lang="en-US" sz="1800" b="1" dirty="0"/>
              <a:t>CALPADS Calendar: </a:t>
            </a:r>
            <a:r>
              <a:rPr lang="en-US" sz="1800" dirty="0"/>
              <a:t>http://www.cde.ca.gov/ds/sp/cl/rptcalendar.asp</a:t>
            </a:r>
          </a:p>
        </p:txBody>
      </p:sp>
      <p:cxnSp>
        <p:nvCxnSpPr>
          <p:cNvPr id="17" name="Straight Connector 16">
            <a:extLst>
              <a:ext uri="{FF2B5EF4-FFF2-40B4-BE49-F238E27FC236}">
                <a16:creationId xmlns:a16="http://schemas.microsoft.com/office/drawing/2014/main" id="{9D2B3333-DC2B-E54E-8AAA-49734C4E6794}"/>
              </a:ext>
            </a:extLst>
          </p:cNvPr>
          <p:cNvCxnSpPr>
            <a:cxnSpLocks/>
          </p:cNvCxnSpPr>
          <p:nvPr/>
        </p:nvCxnSpPr>
        <p:spPr>
          <a:xfrm>
            <a:off x="125521" y="3035771"/>
            <a:ext cx="11960744" cy="0"/>
          </a:xfrm>
          <a:prstGeom prst="line">
            <a:avLst/>
          </a:prstGeom>
          <a:ln w="57150">
            <a:solidFill>
              <a:srgbClr val="FF6600"/>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6DCC2305-0CE5-1247-B336-29411F25C9D6}"/>
              </a:ext>
            </a:extLst>
          </p:cNvPr>
          <p:cNvGrpSpPr/>
          <p:nvPr/>
        </p:nvGrpSpPr>
        <p:grpSpPr>
          <a:xfrm>
            <a:off x="117735" y="1513871"/>
            <a:ext cx="11968530" cy="3526941"/>
            <a:chOff x="117735" y="1513871"/>
            <a:chExt cx="11968530" cy="3526941"/>
          </a:xfrm>
        </p:grpSpPr>
        <p:sp>
          <p:nvSpPr>
            <p:cNvPr id="15" name="Rectangle 14">
              <a:extLst>
                <a:ext uri="{FF2B5EF4-FFF2-40B4-BE49-F238E27FC236}">
                  <a16:creationId xmlns:a16="http://schemas.microsoft.com/office/drawing/2014/main" id="{0BC5C95D-9227-8441-9B92-7EDD9D88AA25}"/>
                </a:ext>
              </a:extLst>
            </p:cNvPr>
            <p:cNvSpPr/>
            <p:nvPr/>
          </p:nvSpPr>
          <p:spPr>
            <a:xfrm>
              <a:off x="117735" y="1513871"/>
              <a:ext cx="11968530" cy="3494351"/>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94555222-0BBA-214C-ADC6-575F0ACEA80B}"/>
                </a:ext>
              </a:extLst>
            </p:cNvPr>
            <p:cNvGrpSpPr/>
            <p:nvPr/>
          </p:nvGrpSpPr>
          <p:grpSpPr>
            <a:xfrm>
              <a:off x="910179" y="1881377"/>
              <a:ext cx="2028478" cy="3125105"/>
              <a:chOff x="1276345" y="1843240"/>
              <a:chExt cx="2218901" cy="3125634"/>
            </a:xfrm>
          </p:grpSpPr>
          <p:sp>
            <p:nvSpPr>
              <p:cNvPr id="38" name="Oval 37">
                <a:extLst>
                  <a:ext uri="{FF2B5EF4-FFF2-40B4-BE49-F238E27FC236}">
                    <a16:creationId xmlns:a16="http://schemas.microsoft.com/office/drawing/2014/main" id="{7BBE74C6-B9B4-984A-9B0D-131232AF6F54}"/>
                  </a:ext>
                </a:extLst>
              </p:cNvPr>
              <p:cNvSpPr/>
              <p:nvPr/>
            </p:nvSpPr>
            <p:spPr>
              <a:xfrm>
                <a:off x="1295395" y="1843240"/>
                <a:ext cx="2199851" cy="2006600"/>
              </a:xfrm>
              <a:prstGeom prst="ellipse">
                <a:avLst/>
              </a:prstGeom>
              <a:solidFill>
                <a:srgbClr val="42C1BD"/>
              </a:solidFill>
              <a:ln>
                <a:solidFill>
                  <a:srgbClr val="199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latin typeface="Agency FB" panose="020B0503020202020204" pitchFamily="34" charset="0"/>
                  </a:rPr>
                  <a:t>Census Day</a:t>
                </a:r>
              </a:p>
            </p:txBody>
          </p:sp>
          <p:grpSp>
            <p:nvGrpSpPr>
              <p:cNvPr id="39" name="Group 38">
                <a:extLst>
                  <a:ext uri="{FF2B5EF4-FFF2-40B4-BE49-F238E27FC236}">
                    <a16:creationId xmlns:a16="http://schemas.microsoft.com/office/drawing/2014/main" id="{38FA010A-700A-0647-A0AA-A001E81FBD3F}"/>
                  </a:ext>
                </a:extLst>
              </p:cNvPr>
              <p:cNvGrpSpPr/>
              <p:nvPr/>
            </p:nvGrpSpPr>
            <p:grpSpPr>
              <a:xfrm>
                <a:off x="1276345" y="4026206"/>
                <a:ext cx="2095502" cy="942668"/>
                <a:chOff x="1427710" y="4319597"/>
                <a:chExt cx="2209800" cy="942668"/>
              </a:xfrm>
            </p:grpSpPr>
            <p:sp>
              <p:nvSpPr>
                <p:cNvPr id="40" name="TextBox 39">
                  <a:extLst>
                    <a:ext uri="{FF2B5EF4-FFF2-40B4-BE49-F238E27FC236}">
                      <a16:creationId xmlns:a16="http://schemas.microsoft.com/office/drawing/2014/main" id="{DEE03F42-7E60-C447-A13D-206F1EF6EE04}"/>
                    </a:ext>
                  </a:extLst>
                </p:cNvPr>
                <p:cNvSpPr txBox="1"/>
                <p:nvPr/>
              </p:nvSpPr>
              <p:spPr>
                <a:xfrm>
                  <a:off x="1447801" y="4319597"/>
                  <a:ext cx="2133599" cy="400178"/>
                </a:xfrm>
                <a:prstGeom prst="rect">
                  <a:avLst/>
                </a:prstGeom>
                <a:noFill/>
              </p:spPr>
              <p:txBody>
                <a:bodyPr wrap="square" rtlCol="0">
                  <a:spAutoFit/>
                </a:bodyPr>
                <a:lstStyle/>
                <a:p>
                  <a:pPr algn="ctr"/>
                  <a:r>
                    <a:rPr lang="en-US" sz="2000" b="1"/>
                    <a:t>October 2</a:t>
                  </a:r>
                </a:p>
              </p:txBody>
            </p:sp>
            <p:cxnSp>
              <p:nvCxnSpPr>
                <p:cNvPr id="41" name="Straight Connector 40">
                  <a:extLst>
                    <a:ext uri="{FF2B5EF4-FFF2-40B4-BE49-F238E27FC236}">
                      <a16:creationId xmlns:a16="http://schemas.microsoft.com/office/drawing/2014/main" id="{FE323C66-507D-6644-957F-7AA2246FEA70}"/>
                    </a:ext>
                  </a:extLst>
                </p:cNvPr>
                <p:cNvCxnSpPr>
                  <a:cxnSpLocks/>
                </p:cNvCxnSpPr>
                <p:nvPr/>
              </p:nvCxnSpPr>
              <p:spPr>
                <a:xfrm>
                  <a:off x="1765300" y="4800600"/>
                  <a:ext cx="1574800" cy="0"/>
                </a:xfrm>
                <a:prstGeom prst="line">
                  <a:avLst/>
                </a:prstGeom>
                <a:ln w="19050">
                  <a:solidFill>
                    <a:srgbClr val="FF6600"/>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8D017134-072F-F04B-BB0D-69AE8A0516B2}"/>
                    </a:ext>
                  </a:extLst>
                </p:cNvPr>
                <p:cNvSpPr txBox="1"/>
                <p:nvPr/>
              </p:nvSpPr>
              <p:spPr>
                <a:xfrm>
                  <a:off x="1427710" y="4800600"/>
                  <a:ext cx="2209800" cy="461665"/>
                </a:xfrm>
                <a:prstGeom prst="rect">
                  <a:avLst/>
                </a:prstGeom>
                <a:noFill/>
              </p:spPr>
              <p:txBody>
                <a:bodyPr wrap="square" rtlCol="0">
                  <a:spAutoFit/>
                </a:bodyPr>
                <a:lstStyle/>
                <a:p>
                  <a:pPr algn="ctr"/>
                  <a:r>
                    <a:rPr lang="en-US" sz="2400" b="1" dirty="0">
                      <a:latin typeface="Century Gothic" panose="020B0502020202020204" pitchFamily="34" charset="0"/>
                    </a:rPr>
                    <a:t>2019</a:t>
                  </a:r>
                </a:p>
              </p:txBody>
            </p:sp>
          </p:grpSp>
        </p:grpSp>
        <p:grpSp>
          <p:nvGrpSpPr>
            <p:cNvPr id="19" name="Group 18">
              <a:extLst>
                <a:ext uri="{FF2B5EF4-FFF2-40B4-BE49-F238E27FC236}">
                  <a16:creationId xmlns:a16="http://schemas.microsoft.com/office/drawing/2014/main" id="{B97CB7FB-7AAE-5040-B56C-9D0A720F50AD}"/>
                </a:ext>
              </a:extLst>
            </p:cNvPr>
            <p:cNvGrpSpPr/>
            <p:nvPr/>
          </p:nvGrpSpPr>
          <p:grpSpPr>
            <a:xfrm>
              <a:off x="3720173" y="1881377"/>
              <a:ext cx="2011062" cy="3159435"/>
              <a:chOff x="3860799" y="1841500"/>
              <a:chExt cx="2199851" cy="3159970"/>
            </a:xfrm>
          </p:grpSpPr>
          <p:sp>
            <p:nvSpPr>
              <p:cNvPr id="33" name="Oval 32">
                <a:extLst>
                  <a:ext uri="{FF2B5EF4-FFF2-40B4-BE49-F238E27FC236}">
                    <a16:creationId xmlns:a16="http://schemas.microsoft.com/office/drawing/2014/main" id="{CAFAB119-FC18-6645-8F64-3F2E8FAEF7D8}"/>
                  </a:ext>
                </a:extLst>
              </p:cNvPr>
              <p:cNvSpPr/>
              <p:nvPr/>
            </p:nvSpPr>
            <p:spPr>
              <a:xfrm>
                <a:off x="3860799" y="1841500"/>
                <a:ext cx="2199851" cy="2006600"/>
              </a:xfrm>
              <a:prstGeom prst="ellipse">
                <a:avLst/>
              </a:prstGeom>
              <a:solidFill>
                <a:srgbClr val="42C1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latin typeface="Agency FB" panose="020B0503020202020204" pitchFamily="34" charset="0"/>
                  </a:rPr>
                  <a:t>Finish Validation Cleaning</a:t>
                </a:r>
              </a:p>
            </p:txBody>
          </p:sp>
          <p:grpSp>
            <p:nvGrpSpPr>
              <p:cNvPr id="34" name="Group 33">
                <a:extLst>
                  <a:ext uri="{FF2B5EF4-FFF2-40B4-BE49-F238E27FC236}">
                    <a16:creationId xmlns:a16="http://schemas.microsoft.com/office/drawing/2014/main" id="{7C9CEE29-1E75-E144-A7AE-8380C31E4F52}"/>
                  </a:ext>
                </a:extLst>
              </p:cNvPr>
              <p:cNvGrpSpPr/>
              <p:nvPr/>
            </p:nvGrpSpPr>
            <p:grpSpPr>
              <a:xfrm>
                <a:off x="3944780" y="4026206"/>
                <a:ext cx="2015578" cy="975264"/>
                <a:chOff x="3739467" y="4314477"/>
                <a:chExt cx="2480711" cy="975264"/>
              </a:xfrm>
            </p:grpSpPr>
            <p:sp>
              <p:nvSpPr>
                <p:cNvPr id="35" name="TextBox 34">
                  <a:extLst>
                    <a:ext uri="{FF2B5EF4-FFF2-40B4-BE49-F238E27FC236}">
                      <a16:creationId xmlns:a16="http://schemas.microsoft.com/office/drawing/2014/main" id="{30DFD87D-84F1-084C-9F72-4A2449ECC221}"/>
                    </a:ext>
                  </a:extLst>
                </p:cNvPr>
                <p:cNvSpPr txBox="1"/>
                <p:nvPr/>
              </p:nvSpPr>
              <p:spPr>
                <a:xfrm>
                  <a:off x="3739467" y="4314477"/>
                  <a:ext cx="2480711" cy="400178"/>
                </a:xfrm>
                <a:prstGeom prst="rect">
                  <a:avLst/>
                </a:prstGeom>
                <a:noFill/>
              </p:spPr>
              <p:txBody>
                <a:bodyPr wrap="square" rtlCol="0">
                  <a:spAutoFit/>
                </a:bodyPr>
                <a:lstStyle/>
                <a:p>
                  <a:pPr algn="ctr"/>
                  <a:r>
                    <a:rPr lang="en-US" sz="2000" b="1" dirty="0"/>
                    <a:t>February 14</a:t>
                  </a:r>
                </a:p>
              </p:txBody>
            </p:sp>
            <p:cxnSp>
              <p:nvCxnSpPr>
                <p:cNvPr id="36" name="Straight Connector 35">
                  <a:extLst>
                    <a:ext uri="{FF2B5EF4-FFF2-40B4-BE49-F238E27FC236}">
                      <a16:creationId xmlns:a16="http://schemas.microsoft.com/office/drawing/2014/main" id="{365132D5-2A68-8546-8C74-01D59EA6ED55}"/>
                    </a:ext>
                  </a:extLst>
                </p:cNvPr>
                <p:cNvCxnSpPr>
                  <a:cxnSpLocks/>
                </p:cNvCxnSpPr>
                <p:nvPr/>
              </p:nvCxnSpPr>
              <p:spPr>
                <a:xfrm>
                  <a:off x="4203700" y="4800600"/>
                  <a:ext cx="1574800" cy="0"/>
                </a:xfrm>
                <a:prstGeom prst="line">
                  <a:avLst/>
                </a:prstGeom>
                <a:ln w="19050">
                  <a:solidFill>
                    <a:srgbClr val="FF6600"/>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49E293A4-F7DD-A746-8AD4-029FBB41144C}"/>
                    </a:ext>
                  </a:extLst>
                </p:cNvPr>
                <p:cNvSpPr txBox="1"/>
                <p:nvPr/>
              </p:nvSpPr>
              <p:spPr>
                <a:xfrm>
                  <a:off x="3886199" y="4828076"/>
                  <a:ext cx="2209799" cy="461665"/>
                </a:xfrm>
                <a:prstGeom prst="rect">
                  <a:avLst/>
                </a:prstGeom>
                <a:noFill/>
              </p:spPr>
              <p:txBody>
                <a:bodyPr wrap="square" rtlCol="0">
                  <a:spAutoFit/>
                </a:bodyPr>
                <a:lstStyle/>
                <a:p>
                  <a:pPr algn="ctr"/>
                  <a:r>
                    <a:rPr lang="en-US" sz="2400" b="1" dirty="0">
                      <a:latin typeface="Century Gothic" panose="020B0502020202020204" pitchFamily="34" charset="0"/>
                    </a:rPr>
                    <a:t>2020</a:t>
                  </a:r>
                </a:p>
              </p:txBody>
            </p:sp>
          </p:grpSp>
        </p:grpSp>
        <p:grpSp>
          <p:nvGrpSpPr>
            <p:cNvPr id="20" name="Group 19">
              <a:extLst>
                <a:ext uri="{FF2B5EF4-FFF2-40B4-BE49-F238E27FC236}">
                  <a16:creationId xmlns:a16="http://schemas.microsoft.com/office/drawing/2014/main" id="{3B837FA6-B477-5C4F-AA9E-D17B047F3EB1}"/>
                </a:ext>
              </a:extLst>
            </p:cNvPr>
            <p:cNvGrpSpPr/>
            <p:nvPr/>
          </p:nvGrpSpPr>
          <p:grpSpPr>
            <a:xfrm>
              <a:off x="6431051" y="1881377"/>
              <a:ext cx="2121752" cy="3129533"/>
              <a:chOff x="6331047" y="1841500"/>
              <a:chExt cx="2320931" cy="3130063"/>
            </a:xfrm>
          </p:grpSpPr>
          <p:grpSp>
            <p:nvGrpSpPr>
              <p:cNvPr id="28" name="Group 27">
                <a:extLst>
                  <a:ext uri="{FF2B5EF4-FFF2-40B4-BE49-F238E27FC236}">
                    <a16:creationId xmlns:a16="http://schemas.microsoft.com/office/drawing/2014/main" id="{ECC1056B-3ACB-2444-BDD0-0220A8D44C27}"/>
                  </a:ext>
                </a:extLst>
              </p:cNvPr>
              <p:cNvGrpSpPr/>
              <p:nvPr/>
            </p:nvGrpSpPr>
            <p:grpSpPr>
              <a:xfrm>
                <a:off x="6331047" y="4028734"/>
                <a:ext cx="2227643" cy="942829"/>
                <a:chOff x="6228801" y="4297016"/>
                <a:chExt cx="2274396" cy="942829"/>
              </a:xfrm>
            </p:grpSpPr>
            <p:sp>
              <p:nvSpPr>
                <p:cNvPr id="30" name="TextBox 29">
                  <a:extLst>
                    <a:ext uri="{FF2B5EF4-FFF2-40B4-BE49-F238E27FC236}">
                      <a16:creationId xmlns:a16="http://schemas.microsoft.com/office/drawing/2014/main" id="{2EAB1920-F4EC-5E4A-A9BB-EB7303620358}"/>
                    </a:ext>
                  </a:extLst>
                </p:cNvPr>
                <p:cNvSpPr txBox="1"/>
                <p:nvPr/>
              </p:nvSpPr>
              <p:spPr>
                <a:xfrm>
                  <a:off x="6228801" y="4297016"/>
                  <a:ext cx="2274396" cy="400178"/>
                </a:xfrm>
                <a:prstGeom prst="rect">
                  <a:avLst/>
                </a:prstGeom>
                <a:noFill/>
              </p:spPr>
              <p:txBody>
                <a:bodyPr wrap="square" rtlCol="0">
                  <a:spAutoFit/>
                </a:bodyPr>
                <a:lstStyle/>
                <a:p>
                  <a:pPr algn="ctr"/>
                  <a:r>
                    <a:rPr lang="en-US" sz="2000" b="1" dirty="0"/>
                    <a:t>March 2</a:t>
                  </a:r>
                </a:p>
              </p:txBody>
            </p:sp>
            <p:cxnSp>
              <p:nvCxnSpPr>
                <p:cNvPr id="31" name="Straight Connector 30">
                  <a:extLst>
                    <a:ext uri="{FF2B5EF4-FFF2-40B4-BE49-F238E27FC236}">
                      <a16:creationId xmlns:a16="http://schemas.microsoft.com/office/drawing/2014/main" id="{78A3E667-4F74-4445-B298-668903FF9DEE}"/>
                    </a:ext>
                  </a:extLst>
                </p:cNvPr>
                <p:cNvCxnSpPr>
                  <a:cxnSpLocks/>
                </p:cNvCxnSpPr>
                <p:nvPr/>
              </p:nvCxnSpPr>
              <p:spPr>
                <a:xfrm>
                  <a:off x="6578600" y="4800600"/>
                  <a:ext cx="1574800" cy="0"/>
                </a:xfrm>
                <a:prstGeom prst="line">
                  <a:avLst/>
                </a:prstGeom>
                <a:ln w="19050">
                  <a:solidFill>
                    <a:srgbClr val="FF660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1D383D8-C7BC-8C49-B27F-5BB4471A4E12}"/>
                    </a:ext>
                  </a:extLst>
                </p:cNvPr>
                <p:cNvSpPr txBox="1"/>
                <p:nvPr/>
              </p:nvSpPr>
              <p:spPr>
                <a:xfrm>
                  <a:off x="6642099" y="4778180"/>
                  <a:ext cx="1473201" cy="461665"/>
                </a:xfrm>
                <a:prstGeom prst="rect">
                  <a:avLst/>
                </a:prstGeom>
                <a:noFill/>
              </p:spPr>
              <p:txBody>
                <a:bodyPr wrap="square" rtlCol="0">
                  <a:spAutoFit/>
                </a:bodyPr>
                <a:lstStyle/>
                <a:p>
                  <a:pPr algn="ctr"/>
                  <a:r>
                    <a:rPr lang="en-US" sz="2400" b="1" dirty="0">
                      <a:latin typeface="Century Gothic" panose="020B0502020202020204" pitchFamily="34" charset="0"/>
                    </a:rPr>
                    <a:t>2020</a:t>
                  </a:r>
                </a:p>
              </p:txBody>
            </p:sp>
          </p:grpSp>
          <p:sp>
            <p:nvSpPr>
              <p:cNvPr id="29" name="Oval 28">
                <a:extLst>
                  <a:ext uri="{FF2B5EF4-FFF2-40B4-BE49-F238E27FC236}">
                    <a16:creationId xmlns:a16="http://schemas.microsoft.com/office/drawing/2014/main" id="{E594EDD3-E828-D24D-8924-38F415BE06C1}"/>
                  </a:ext>
                </a:extLst>
              </p:cNvPr>
              <p:cNvSpPr/>
              <p:nvPr/>
            </p:nvSpPr>
            <p:spPr>
              <a:xfrm>
                <a:off x="6452127" y="1841500"/>
                <a:ext cx="2199851" cy="2006600"/>
              </a:xfrm>
              <a:prstGeom prst="ellipse">
                <a:avLst/>
              </a:prstGeom>
              <a:solidFill>
                <a:srgbClr val="42C1BD"/>
              </a:solidFill>
              <a:ln>
                <a:solidFill>
                  <a:srgbClr val="199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latin typeface="Agency FB" panose="020B0503020202020204" pitchFamily="34" charset="0"/>
                  </a:rPr>
                  <a:t>Resolve Cert Errors &amp; Review Reports</a:t>
                </a:r>
              </a:p>
            </p:txBody>
          </p:sp>
        </p:grpSp>
        <p:grpSp>
          <p:nvGrpSpPr>
            <p:cNvPr id="21" name="Group 20">
              <a:extLst>
                <a:ext uri="{FF2B5EF4-FFF2-40B4-BE49-F238E27FC236}">
                  <a16:creationId xmlns:a16="http://schemas.microsoft.com/office/drawing/2014/main" id="{BC5A9623-4E1E-4342-8F79-12292F43A500}"/>
                </a:ext>
              </a:extLst>
            </p:cNvPr>
            <p:cNvGrpSpPr/>
            <p:nvPr/>
          </p:nvGrpSpPr>
          <p:grpSpPr>
            <a:xfrm>
              <a:off x="9354114" y="1881377"/>
              <a:ext cx="2011062" cy="3143508"/>
              <a:chOff x="8991607" y="1841500"/>
              <a:chExt cx="2199851" cy="3144040"/>
            </a:xfrm>
          </p:grpSpPr>
          <p:sp>
            <p:nvSpPr>
              <p:cNvPr id="22" name="Oval 21">
                <a:extLst>
                  <a:ext uri="{FF2B5EF4-FFF2-40B4-BE49-F238E27FC236}">
                    <a16:creationId xmlns:a16="http://schemas.microsoft.com/office/drawing/2014/main" id="{70467A6F-909D-194D-93E0-F7518A064142}"/>
                  </a:ext>
                </a:extLst>
              </p:cNvPr>
              <p:cNvSpPr/>
              <p:nvPr/>
            </p:nvSpPr>
            <p:spPr>
              <a:xfrm>
                <a:off x="8991607" y="1841500"/>
                <a:ext cx="2199851" cy="2006600"/>
              </a:xfrm>
              <a:prstGeom prst="ellipse">
                <a:avLst/>
              </a:prstGeom>
              <a:solidFill>
                <a:srgbClr val="FF73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latin typeface="Agency FB" panose="020B0503020202020204" pitchFamily="34" charset="0"/>
                  </a:rPr>
                  <a:t>Fall 2</a:t>
                </a:r>
              </a:p>
              <a:p>
                <a:pPr algn="ctr"/>
                <a:r>
                  <a:rPr lang="en-US" sz="1700" b="1" dirty="0">
                    <a:latin typeface="Agency FB" panose="020B0503020202020204" pitchFamily="34" charset="0"/>
                  </a:rPr>
                  <a:t>Final</a:t>
                </a:r>
              </a:p>
              <a:p>
                <a:pPr algn="ctr"/>
                <a:r>
                  <a:rPr lang="en-US" sz="1700" b="1" dirty="0">
                    <a:latin typeface="Agency FB" panose="020B0503020202020204" pitchFamily="34" charset="0"/>
                  </a:rPr>
                  <a:t>Deadline</a:t>
                </a:r>
              </a:p>
            </p:txBody>
          </p:sp>
          <p:grpSp>
            <p:nvGrpSpPr>
              <p:cNvPr id="23" name="Group 22">
                <a:extLst>
                  <a:ext uri="{FF2B5EF4-FFF2-40B4-BE49-F238E27FC236}">
                    <a16:creationId xmlns:a16="http://schemas.microsoft.com/office/drawing/2014/main" id="{50C9DF0B-D9CA-0341-BD91-A6EBE49DB605}"/>
                  </a:ext>
                </a:extLst>
              </p:cNvPr>
              <p:cNvGrpSpPr/>
              <p:nvPr/>
            </p:nvGrpSpPr>
            <p:grpSpPr>
              <a:xfrm>
                <a:off x="9021259" y="4013562"/>
                <a:ext cx="1998099" cy="971978"/>
                <a:chOff x="8636307" y="4286170"/>
                <a:chExt cx="1998099" cy="971978"/>
              </a:xfrm>
            </p:grpSpPr>
            <p:sp>
              <p:nvSpPr>
                <p:cNvPr id="24" name="TextBox 23">
                  <a:extLst>
                    <a:ext uri="{FF2B5EF4-FFF2-40B4-BE49-F238E27FC236}">
                      <a16:creationId xmlns:a16="http://schemas.microsoft.com/office/drawing/2014/main" id="{9A0EAE7B-F4BE-0B47-89C2-88F513B96EE5}"/>
                    </a:ext>
                  </a:extLst>
                </p:cNvPr>
                <p:cNvSpPr txBox="1"/>
                <p:nvPr/>
              </p:nvSpPr>
              <p:spPr>
                <a:xfrm>
                  <a:off x="8636307" y="4286170"/>
                  <a:ext cx="1998099" cy="400178"/>
                </a:xfrm>
                <a:prstGeom prst="rect">
                  <a:avLst/>
                </a:prstGeom>
                <a:noFill/>
              </p:spPr>
              <p:txBody>
                <a:bodyPr wrap="square" rtlCol="0">
                  <a:spAutoFit/>
                </a:bodyPr>
                <a:lstStyle/>
                <a:p>
                  <a:pPr algn="ctr"/>
                  <a:r>
                    <a:rPr lang="en-US" sz="2000" b="1" dirty="0"/>
                    <a:t>March 20</a:t>
                  </a:r>
                </a:p>
              </p:txBody>
            </p:sp>
            <p:cxnSp>
              <p:nvCxnSpPr>
                <p:cNvPr id="25" name="Straight Connector 24">
                  <a:extLst>
                    <a:ext uri="{FF2B5EF4-FFF2-40B4-BE49-F238E27FC236}">
                      <a16:creationId xmlns:a16="http://schemas.microsoft.com/office/drawing/2014/main" id="{D1FA0F16-2BCB-5442-B42B-50F68F1EB52B}"/>
                    </a:ext>
                  </a:extLst>
                </p:cNvPr>
                <p:cNvCxnSpPr>
                  <a:cxnSpLocks/>
                </p:cNvCxnSpPr>
                <p:nvPr/>
              </p:nvCxnSpPr>
              <p:spPr>
                <a:xfrm>
                  <a:off x="8839200" y="4800600"/>
                  <a:ext cx="1574800" cy="0"/>
                </a:xfrm>
                <a:prstGeom prst="line">
                  <a:avLst/>
                </a:prstGeom>
                <a:ln w="19050">
                  <a:solidFill>
                    <a:srgbClr val="FF66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FBDC635-76D9-B041-9C99-9795B346501C}"/>
                    </a:ext>
                  </a:extLst>
                </p:cNvPr>
                <p:cNvSpPr txBox="1"/>
                <p:nvPr/>
              </p:nvSpPr>
              <p:spPr>
                <a:xfrm>
                  <a:off x="9036050" y="4796483"/>
                  <a:ext cx="1181100" cy="461665"/>
                </a:xfrm>
                <a:prstGeom prst="rect">
                  <a:avLst/>
                </a:prstGeom>
                <a:noFill/>
              </p:spPr>
              <p:txBody>
                <a:bodyPr wrap="square" rtlCol="0">
                  <a:spAutoFit/>
                </a:bodyPr>
                <a:lstStyle/>
                <a:p>
                  <a:pPr algn="ctr"/>
                  <a:r>
                    <a:rPr lang="en-US" sz="2400" b="1">
                      <a:latin typeface="Century Gothic" panose="020B0502020202020204" pitchFamily="34" charset="0"/>
                    </a:rPr>
                    <a:t>2020</a:t>
                  </a:r>
                </a:p>
              </p:txBody>
            </p:sp>
          </p:grpSp>
        </p:grpSp>
      </p:grpSp>
    </p:spTree>
    <p:extLst>
      <p:ext uri="{BB962C8B-B14F-4D97-AF65-F5344CB8AC3E}">
        <p14:creationId xmlns:p14="http://schemas.microsoft.com/office/powerpoint/2010/main" val="26668572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40ED7-4A1E-483E-B9B3-3F9FDB6D3FDE}"/>
              </a:ext>
            </a:extLst>
          </p:cNvPr>
          <p:cNvSpPr>
            <a:spLocks noGrp="1"/>
          </p:cNvSpPr>
          <p:nvPr>
            <p:ph type="title"/>
          </p:nvPr>
        </p:nvSpPr>
        <p:spPr>
          <a:xfrm>
            <a:off x="432000" y="289564"/>
            <a:ext cx="11340000" cy="432000"/>
          </a:xfrm>
        </p:spPr>
        <p:txBody>
          <a:bodyPr/>
          <a:lstStyle/>
          <a:p>
            <a:r>
              <a:rPr lang="en-US" dirty="0"/>
              <a:t>Main Changes – Fall 2</a:t>
            </a:r>
          </a:p>
        </p:txBody>
      </p:sp>
      <p:sp>
        <p:nvSpPr>
          <p:cNvPr id="3" name="Footer Placeholder 2">
            <a:extLst>
              <a:ext uri="{FF2B5EF4-FFF2-40B4-BE49-F238E27FC236}">
                <a16:creationId xmlns:a16="http://schemas.microsoft.com/office/drawing/2014/main" id="{933CE9A3-D4AE-411D-A308-5D2BE1D81719}"/>
              </a:ext>
            </a:extLst>
          </p:cNvPr>
          <p:cNvSpPr>
            <a:spLocks noGrp="1"/>
          </p:cNvSpPr>
          <p:nvPr>
            <p:ph type="ftr" sz="quarter" idx="10"/>
          </p:nvPr>
        </p:nvSpPr>
        <p:spPr/>
        <p:txBody>
          <a:bodyPr/>
          <a:lstStyle/>
          <a:p>
            <a:r>
              <a:rPr lang="en-US" noProof="0"/>
              <a:t>Fall 2 - Advanced Reports and Certification v1.1 - Jan 7, 2020</a:t>
            </a:r>
            <a:endParaRPr lang="en-US" noProof="0" dirty="0"/>
          </a:p>
        </p:txBody>
      </p:sp>
      <p:sp>
        <p:nvSpPr>
          <p:cNvPr id="4" name="Slide Number Placeholder 3">
            <a:extLst>
              <a:ext uri="{FF2B5EF4-FFF2-40B4-BE49-F238E27FC236}">
                <a16:creationId xmlns:a16="http://schemas.microsoft.com/office/drawing/2014/main" id="{B76D4B41-87D7-4308-BCCD-76971231770A}"/>
              </a:ext>
            </a:extLst>
          </p:cNvPr>
          <p:cNvSpPr>
            <a:spLocks noGrp="1"/>
          </p:cNvSpPr>
          <p:nvPr>
            <p:ph type="sldNum" sz="quarter" idx="11"/>
          </p:nvPr>
        </p:nvSpPr>
        <p:spPr/>
        <p:txBody>
          <a:bodyPr/>
          <a:lstStyle/>
          <a:p>
            <a:fld id="{4B73C415-D670-4716-A5EC-CC4D52CA2BAC}" type="slidenum">
              <a:rPr lang="en-US" noProof="0" smtClean="0"/>
              <a:pPr/>
              <a:t>15</a:t>
            </a:fld>
            <a:endParaRPr lang="en-US" noProof="0" dirty="0"/>
          </a:p>
        </p:txBody>
      </p:sp>
      <p:grpSp>
        <p:nvGrpSpPr>
          <p:cNvPr id="5" name="Group 4">
            <a:extLst>
              <a:ext uri="{FF2B5EF4-FFF2-40B4-BE49-F238E27FC236}">
                <a16:creationId xmlns:a16="http://schemas.microsoft.com/office/drawing/2014/main" id="{8219CC2B-7AE1-402F-8259-FD5F7E5D30CB}"/>
              </a:ext>
            </a:extLst>
          </p:cNvPr>
          <p:cNvGrpSpPr/>
          <p:nvPr/>
        </p:nvGrpSpPr>
        <p:grpSpPr>
          <a:xfrm>
            <a:off x="6148690" y="2312079"/>
            <a:ext cx="5833310" cy="914400"/>
            <a:chOff x="428945" y="5291876"/>
            <a:chExt cx="5833310" cy="914400"/>
          </a:xfrm>
        </p:grpSpPr>
        <p:grpSp>
          <p:nvGrpSpPr>
            <p:cNvPr id="22" name="Group 21">
              <a:extLst>
                <a:ext uri="{FF2B5EF4-FFF2-40B4-BE49-F238E27FC236}">
                  <a16:creationId xmlns:a16="http://schemas.microsoft.com/office/drawing/2014/main" id="{52B54D56-11C0-4738-9236-6375A7CA2269}"/>
                </a:ext>
              </a:extLst>
            </p:cNvPr>
            <p:cNvGrpSpPr/>
            <p:nvPr/>
          </p:nvGrpSpPr>
          <p:grpSpPr>
            <a:xfrm>
              <a:off x="428945" y="5291876"/>
              <a:ext cx="914400" cy="914400"/>
              <a:chOff x="7101677" y="2804683"/>
              <a:chExt cx="1153486" cy="1162797"/>
            </a:xfrm>
          </p:grpSpPr>
          <p:pic>
            <p:nvPicPr>
              <p:cNvPr id="19" name="Graphic 18" descr="Palm tree">
                <a:extLst>
                  <a:ext uri="{FF2B5EF4-FFF2-40B4-BE49-F238E27FC236}">
                    <a16:creationId xmlns:a16="http://schemas.microsoft.com/office/drawing/2014/main" id="{0BC515D1-E387-4470-AA29-8E184BDE4C5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01677" y="2804683"/>
                <a:ext cx="914400" cy="914400"/>
              </a:xfrm>
              <a:prstGeom prst="rect">
                <a:avLst/>
              </a:prstGeom>
            </p:spPr>
          </p:pic>
          <p:pic>
            <p:nvPicPr>
              <p:cNvPr id="21" name="Graphic 20" descr="Boat launch">
                <a:extLst>
                  <a:ext uri="{FF2B5EF4-FFF2-40B4-BE49-F238E27FC236}">
                    <a16:creationId xmlns:a16="http://schemas.microsoft.com/office/drawing/2014/main" id="{8CFECDFA-634F-4672-9EDA-ED77D9594260}"/>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40763" y="3053080"/>
                <a:ext cx="914400" cy="914400"/>
              </a:xfrm>
              <a:prstGeom prst="rect">
                <a:avLst/>
              </a:prstGeom>
            </p:spPr>
          </p:pic>
        </p:grpSp>
        <p:sp>
          <p:nvSpPr>
            <p:cNvPr id="23" name="Rectangle 22">
              <a:extLst>
                <a:ext uri="{FF2B5EF4-FFF2-40B4-BE49-F238E27FC236}">
                  <a16:creationId xmlns:a16="http://schemas.microsoft.com/office/drawing/2014/main" id="{657EC84D-9AFE-48FF-A50D-170FC696F82F}"/>
                </a:ext>
              </a:extLst>
            </p:cNvPr>
            <p:cNvSpPr/>
            <p:nvPr/>
          </p:nvSpPr>
          <p:spPr>
            <a:xfrm>
              <a:off x="1473283" y="5419064"/>
              <a:ext cx="4788972" cy="615553"/>
            </a:xfrm>
            <a:prstGeom prst="rect">
              <a:avLst/>
            </a:prstGeom>
          </p:spPr>
          <p:txBody>
            <a:bodyPr wrap="square">
              <a:spAutoFit/>
            </a:bodyPr>
            <a:lstStyle/>
            <a:p>
              <a:pPr fontAlgn="t"/>
              <a:r>
                <a:rPr lang="en-US" b="1" dirty="0">
                  <a:solidFill>
                    <a:srgbClr val="FF735D"/>
                  </a:solidFill>
                </a:rPr>
                <a:t>Retired</a:t>
              </a:r>
            </a:p>
            <a:p>
              <a:pPr fontAlgn="t"/>
              <a:r>
                <a:rPr lang="en-US" sz="1600" b="1" dirty="0">
                  <a:solidFill>
                    <a:srgbClr val="FF735E"/>
                  </a:solidFill>
                  <a:ea typeface="Times New Roman" panose="02020603050405020304" pitchFamily="18" charset="0"/>
                </a:rPr>
                <a:t>343</a:t>
              </a:r>
              <a:r>
                <a:rPr lang="en-US" sz="1600" dirty="0">
                  <a:solidFill>
                    <a:srgbClr val="000000"/>
                  </a:solidFill>
                  <a:ea typeface="Times New Roman" panose="02020603050405020304" pitchFamily="18" charset="0"/>
                </a:rPr>
                <a:t> Retired State Course codes (</a:t>
              </a:r>
              <a:r>
                <a:rPr lang="en-US" sz="1600" b="1" dirty="0">
                  <a:solidFill>
                    <a:srgbClr val="FF735D"/>
                  </a:solidFill>
                  <a:ea typeface="Times New Roman" panose="02020603050405020304" pitchFamily="18" charset="0"/>
                </a:rPr>
                <a:t>2100-3020</a:t>
              </a:r>
              <a:r>
                <a:rPr lang="en-US" sz="1600" dirty="0">
                  <a:solidFill>
                    <a:srgbClr val="000000"/>
                  </a:solidFill>
                  <a:ea typeface="Times New Roman" panose="02020603050405020304" pitchFamily="18" charset="0"/>
                </a:rPr>
                <a:t>)</a:t>
              </a:r>
              <a:endParaRPr lang="en-US" sz="1600" dirty="0">
                <a:ea typeface="Times New Roman" panose="02020603050405020304" pitchFamily="18" charset="0"/>
              </a:endParaRPr>
            </a:p>
          </p:txBody>
        </p:sp>
      </p:grpSp>
      <p:grpSp>
        <p:nvGrpSpPr>
          <p:cNvPr id="26" name="Group 25">
            <a:extLst>
              <a:ext uri="{FF2B5EF4-FFF2-40B4-BE49-F238E27FC236}">
                <a16:creationId xmlns:a16="http://schemas.microsoft.com/office/drawing/2014/main" id="{F9AC40A2-A6C5-4B9F-9B28-2224BC3CE059}"/>
              </a:ext>
            </a:extLst>
          </p:cNvPr>
          <p:cNvGrpSpPr/>
          <p:nvPr/>
        </p:nvGrpSpPr>
        <p:grpSpPr>
          <a:xfrm>
            <a:off x="432000" y="2413855"/>
            <a:ext cx="3798115" cy="708828"/>
            <a:chOff x="6587142" y="1523240"/>
            <a:chExt cx="3798115" cy="708828"/>
          </a:xfrm>
        </p:grpSpPr>
        <p:sp>
          <p:nvSpPr>
            <p:cNvPr id="31" name="Rectangle 30">
              <a:extLst>
                <a:ext uri="{FF2B5EF4-FFF2-40B4-BE49-F238E27FC236}">
                  <a16:creationId xmlns:a16="http://schemas.microsoft.com/office/drawing/2014/main" id="{E88C2688-8D55-405A-9E05-2CB613037707}"/>
                </a:ext>
              </a:extLst>
            </p:cNvPr>
            <p:cNvSpPr/>
            <p:nvPr/>
          </p:nvSpPr>
          <p:spPr>
            <a:xfrm>
              <a:off x="7272942" y="1530829"/>
              <a:ext cx="3112315" cy="338554"/>
            </a:xfrm>
            <a:prstGeom prst="rect">
              <a:avLst/>
            </a:prstGeom>
          </p:spPr>
          <p:txBody>
            <a:bodyPr wrap="square">
              <a:spAutoFit/>
            </a:bodyPr>
            <a:lstStyle/>
            <a:p>
              <a:pPr fontAlgn="t"/>
              <a:r>
                <a:rPr lang="en-US" sz="1600" b="1" dirty="0">
                  <a:solidFill>
                    <a:srgbClr val="7030A0"/>
                  </a:solidFill>
                </a:rPr>
                <a:t>9</a:t>
              </a:r>
              <a:r>
                <a:rPr lang="en-US" sz="1600" b="1" dirty="0"/>
                <a:t> </a:t>
              </a:r>
              <a:r>
                <a:rPr lang="en-US" sz="1600" dirty="0"/>
                <a:t>new </a:t>
              </a:r>
              <a:r>
                <a:rPr lang="en-US" sz="1600" b="1" dirty="0">
                  <a:solidFill>
                    <a:srgbClr val="7030A0"/>
                  </a:solidFill>
                </a:rPr>
                <a:t>CRSE</a:t>
              </a:r>
              <a:r>
                <a:rPr lang="en-US" sz="1600" dirty="0">
                  <a:solidFill>
                    <a:srgbClr val="7030A0"/>
                  </a:solidFill>
                </a:rPr>
                <a:t> </a:t>
              </a:r>
              <a:r>
                <a:rPr lang="en-US" sz="1600" b="1" dirty="0">
                  <a:solidFill>
                    <a:srgbClr val="7030A0"/>
                  </a:solidFill>
                </a:rPr>
                <a:t>field</a:t>
              </a:r>
              <a:r>
                <a:rPr lang="en-US" sz="1600" dirty="0">
                  <a:solidFill>
                    <a:srgbClr val="7030A0"/>
                  </a:solidFill>
                </a:rPr>
                <a:t> </a:t>
              </a:r>
              <a:r>
                <a:rPr lang="en-US" sz="1600" dirty="0"/>
                <a:t>elements</a:t>
              </a:r>
              <a:endParaRPr lang="en-US" sz="1600" dirty="0">
                <a:solidFill>
                  <a:srgbClr val="000000"/>
                </a:solidFill>
                <a:latin typeface="Calibri" panose="020F0502020204030204" pitchFamily="34" charset="0"/>
              </a:endParaRPr>
            </a:p>
          </p:txBody>
        </p:sp>
        <p:sp>
          <p:nvSpPr>
            <p:cNvPr id="32" name="Rectangle 31">
              <a:extLst>
                <a:ext uri="{FF2B5EF4-FFF2-40B4-BE49-F238E27FC236}">
                  <a16:creationId xmlns:a16="http://schemas.microsoft.com/office/drawing/2014/main" id="{32CF761B-2DFD-4EB4-9994-7ED7A1009918}"/>
                </a:ext>
              </a:extLst>
            </p:cNvPr>
            <p:cNvSpPr/>
            <p:nvPr/>
          </p:nvSpPr>
          <p:spPr>
            <a:xfrm>
              <a:off x="7272942" y="1893514"/>
              <a:ext cx="3112315" cy="338554"/>
            </a:xfrm>
            <a:prstGeom prst="rect">
              <a:avLst/>
            </a:prstGeom>
          </p:spPr>
          <p:txBody>
            <a:bodyPr wrap="square">
              <a:spAutoFit/>
            </a:bodyPr>
            <a:lstStyle/>
            <a:p>
              <a:pPr fontAlgn="t"/>
              <a:r>
                <a:rPr lang="en-US" sz="1600" b="1" dirty="0"/>
                <a:t>Additional Program code</a:t>
              </a:r>
              <a:endParaRPr lang="en-US" sz="1600" dirty="0">
                <a:solidFill>
                  <a:srgbClr val="000000"/>
                </a:solidFill>
                <a:latin typeface="Calibri" panose="020F0502020204030204" pitchFamily="34" charset="0"/>
              </a:endParaRPr>
            </a:p>
          </p:txBody>
        </p:sp>
        <p:pic>
          <p:nvPicPr>
            <p:cNvPr id="33" name="Graphic 32" descr="Checklist RTL">
              <a:extLst>
                <a:ext uri="{FF2B5EF4-FFF2-40B4-BE49-F238E27FC236}">
                  <a16:creationId xmlns:a16="http://schemas.microsoft.com/office/drawing/2014/main" id="{4E2B9DDB-9FDD-4404-BDCE-0C21FA9B6CF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87142" y="1523240"/>
              <a:ext cx="685800" cy="685800"/>
            </a:xfrm>
            <a:prstGeom prst="rect">
              <a:avLst/>
            </a:prstGeom>
          </p:spPr>
        </p:pic>
      </p:grpSp>
      <p:grpSp>
        <p:nvGrpSpPr>
          <p:cNvPr id="34" name="Group 33">
            <a:extLst>
              <a:ext uri="{FF2B5EF4-FFF2-40B4-BE49-F238E27FC236}">
                <a16:creationId xmlns:a16="http://schemas.microsoft.com/office/drawing/2014/main" id="{9302FEC9-C49F-4BC1-8ECF-964AB033EBCE}"/>
              </a:ext>
            </a:extLst>
          </p:cNvPr>
          <p:cNvGrpSpPr/>
          <p:nvPr/>
        </p:nvGrpSpPr>
        <p:grpSpPr>
          <a:xfrm>
            <a:off x="432000" y="3387537"/>
            <a:ext cx="5041166" cy="685800"/>
            <a:chOff x="6820870" y="2390829"/>
            <a:chExt cx="4809155" cy="685800"/>
          </a:xfrm>
        </p:grpSpPr>
        <p:sp>
          <p:nvSpPr>
            <p:cNvPr id="35" name="Rectangle 34">
              <a:extLst>
                <a:ext uri="{FF2B5EF4-FFF2-40B4-BE49-F238E27FC236}">
                  <a16:creationId xmlns:a16="http://schemas.microsoft.com/office/drawing/2014/main" id="{D7F92959-BC58-4E46-8612-D8E8AF3B8C19}"/>
                </a:ext>
              </a:extLst>
            </p:cNvPr>
            <p:cNvSpPr/>
            <p:nvPr/>
          </p:nvSpPr>
          <p:spPr>
            <a:xfrm>
              <a:off x="7506670" y="2407172"/>
              <a:ext cx="4123355" cy="584775"/>
            </a:xfrm>
            <a:prstGeom prst="rect">
              <a:avLst/>
            </a:prstGeom>
          </p:spPr>
          <p:txBody>
            <a:bodyPr wrap="square">
              <a:spAutoFit/>
            </a:bodyPr>
            <a:lstStyle/>
            <a:p>
              <a:pPr fontAlgn="t"/>
              <a:r>
                <a:rPr lang="en-US" sz="1600" b="1" dirty="0">
                  <a:solidFill>
                    <a:srgbClr val="FF735E"/>
                  </a:solidFill>
                </a:rPr>
                <a:t>New</a:t>
              </a:r>
            </a:p>
            <a:p>
              <a:pPr fontAlgn="t"/>
              <a:r>
                <a:rPr lang="en-US" sz="1600" b="1" dirty="0">
                  <a:solidFill>
                    <a:srgbClr val="FF735D"/>
                  </a:solidFill>
                </a:rPr>
                <a:t>242</a:t>
              </a:r>
              <a:r>
                <a:rPr lang="en-US" sz="1600" b="1" dirty="0"/>
                <a:t> </a:t>
              </a:r>
              <a:r>
                <a:rPr lang="en-US" sz="1600" dirty="0"/>
                <a:t>State Course Codes (</a:t>
              </a:r>
              <a:r>
                <a:rPr lang="en-US" sz="1600" b="1" dirty="0">
                  <a:solidFill>
                    <a:srgbClr val="FF735D"/>
                  </a:solidFill>
                </a:rPr>
                <a:t>9000-9400</a:t>
              </a:r>
              <a:r>
                <a:rPr lang="en-US" sz="1600" dirty="0"/>
                <a:t>)</a:t>
              </a:r>
              <a:endParaRPr lang="en-US" sz="1600" dirty="0">
                <a:solidFill>
                  <a:srgbClr val="000000"/>
                </a:solidFill>
                <a:latin typeface="Calibri" panose="020F0502020204030204" pitchFamily="34" charset="0"/>
              </a:endParaRPr>
            </a:p>
          </p:txBody>
        </p:sp>
        <p:pic>
          <p:nvPicPr>
            <p:cNvPr id="36" name="Graphic 35" descr="Chat RTL">
              <a:extLst>
                <a:ext uri="{FF2B5EF4-FFF2-40B4-BE49-F238E27FC236}">
                  <a16:creationId xmlns:a16="http://schemas.microsoft.com/office/drawing/2014/main" id="{0A2005C8-55F0-4A6D-9598-72CAA80075A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820870" y="2390829"/>
              <a:ext cx="685800" cy="685800"/>
            </a:xfrm>
            <a:prstGeom prst="rect">
              <a:avLst/>
            </a:prstGeom>
          </p:spPr>
        </p:pic>
      </p:grpSp>
      <p:pic>
        <p:nvPicPr>
          <p:cNvPr id="7" name="Picture 6">
            <a:extLst>
              <a:ext uri="{FF2B5EF4-FFF2-40B4-BE49-F238E27FC236}">
                <a16:creationId xmlns:a16="http://schemas.microsoft.com/office/drawing/2014/main" id="{54EF7E2E-28C9-8D42-BD75-76321963B975}"/>
              </a:ext>
            </a:extLst>
          </p:cNvPr>
          <p:cNvPicPr>
            <a:picLocks noChangeAspect="1"/>
          </p:cNvPicPr>
          <p:nvPr/>
        </p:nvPicPr>
        <p:blipFill rotWithShape="1">
          <a:blip r:embed="rId11">
            <a:extLst>
              <a:ext uri="{28A0092B-C50C-407E-A947-70E740481C1C}">
                <a14:useLocalDpi xmlns:a14="http://schemas.microsoft.com/office/drawing/2010/main" val="0"/>
              </a:ext>
            </a:extLst>
          </a:blip>
          <a:srcRect t="12101" b="61486"/>
          <a:stretch/>
        </p:blipFill>
        <p:spPr>
          <a:xfrm>
            <a:off x="0" y="4192098"/>
            <a:ext cx="12192000" cy="2149590"/>
          </a:xfrm>
          <a:prstGeom prst="rect">
            <a:avLst/>
          </a:prstGeom>
        </p:spPr>
      </p:pic>
      <p:sp>
        <p:nvSpPr>
          <p:cNvPr id="6" name="Rectangle 5">
            <a:extLst>
              <a:ext uri="{FF2B5EF4-FFF2-40B4-BE49-F238E27FC236}">
                <a16:creationId xmlns:a16="http://schemas.microsoft.com/office/drawing/2014/main" id="{1FD891C3-5423-564C-A8FF-1D47642D9680}"/>
              </a:ext>
            </a:extLst>
          </p:cNvPr>
          <p:cNvSpPr/>
          <p:nvPr/>
        </p:nvSpPr>
        <p:spPr>
          <a:xfrm>
            <a:off x="264839" y="756546"/>
            <a:ext cx="11662322" cy="1384995"/>
          </a:xfrm>
          <a:prstGeom prst="rect">
            <a:avLst/>
          </a:prstGeom>
        </p:spPr>
        <p:txBody>
          <a:bodyPr wrap="square">
            <a:spAutoFit/>
          </a:bodyPr>
          <a:lstStyle/>
          <a:p>
            <a:pPr lvl="0">
              <a:defRPr/>
            </a:pPr>
            <a:r>
              <a:rPr lang="en-US" b="1" dirty="0"/>
              <a:t>New – </a:t>
            </a:r>
            <a:r>
              <a:rPr lang="en-US" b="1" dirty="0">
                <a:solidFill>
                  <a:srgbClr val="FF735E"/>
                </a:solidFill>
              </a:rPr>
              <a:t>Assignment Monitoring </a:t>
            </a:r>
            <a:r>
              <a:rPr lang="en-US" b="1" dirty="0"/>
              <a:t>(AM) </a:t>
            </a:r>
            <a:r>
              <a:rPr lang="en-US" dirty="0"/>
              <a:t>– introduces many CRSE/Course Attribute &amp; Code Changes</a:t>
            </a:r>
          </a:p>
          <a:p>
            <a:pPr marL="285750" lvl="0" indent="-285750">
              <a:buFont typeface="Arial" panose="020B0604020202020204" pitchFamily="34" charset="0"/>
              <a:buChar char="•"/>
              <a:defRPr/>
            </a:pPr>
            <a:r>
              <a:rPr lang="en-US" sz="1600" dirty="0"/>
              <a:t>California Assignment Accountability System (Cal-SASS) – will match courses taught by teachers for Fall-2 in CALPADS with teachers’ credentials and authorizations maintained by CTC</a:t>
            </a:r>
          </a:p>
          <a:p>
            <a:pPr marL="285750" lvl="0" indent="-285750">
              <a:buFont typeface="Arial" panose="020B0604020202020204" pitchFamily="34" charset="0"/>
              <a:buChar char="•"/>
              <a:defRPr/>
            </a:pPr>
            <a:r>
              <a:rPr lang="en-US" sz="1600" dirty="0"/>
              <a:t>Changes affect Code sets, data elements, validation and certification errors, UI, reports, documents, etc.</a:t>
            </a:r>
          </a:p>
          <a:p>
            <a:pPr lvl="0">
              <a:defRPr/>
            </a:pPr>
            <a:r>
              <a:rPr lang="en-US" b="1" dirty="0"/>
              <a:t>New - </a:t>
            </a:r>
            <a:r>
              <a:rPr lang="en-US" b="1" dirty="0">
                <a:solidFill>
                  <a:srgbClr val="FF735D"/>
                </a:solidFill>
              </a:rPr>
              <a:t>Perkins E2 Reporting</a:t>
            </a:r>
          </a:p>
        </p:txBody>
      </p:sp>
      <p:grpSp>
        <p:nvGrpSpPr>
          <p:cNvPr id="25" name="Group 24">
            <a:extLst>
              <a:ext uri="{FF2B5EF4-FFF2-40B4-BE49-F238E27FC236}">
                <a16:creationId xmlns:a16="http://schemas.microsoft.com/office/drawing/2014/main" id="{A4377B07-B923-BC48-9A9D-F7C40491D81B}"/>
              </a:ext>
            </a:extLst>
          </p:cNvPr>
          <p:cNvGrpSpPr/>
          <p:nvPr/>
        </p:nvGrpSpPr>
        <p:grpSpPr>
          <a:xfrm>
            <a:off x="6260493" y="3279763"/>
            <a:ext cx="5033858" cy="693937"/>
            <a:chOff x="6954705" y="2401484"/>
            <a:chExt cx="5033858" cy="693937"/>
          </a:xfrm>
        </p:grpSpPr>
        <p:sp>
          <p:nvSpPr>
            <p:cNvPr id="27" name="Rectangle 26">
              <a:extLst>
                <a:ext uri="{FF2B5EF4-FFF2-40B4-BE49-F238E27FC236}">
                  <a16:creationId xmlns:a16="http://schemas.microsoft.com/office/drawing/2014/main" id="{05785967-A18B-684A-9AF5-F6333B74DA7D}"/>
                </a:ext>
              </a:extLst>
            </p:cNvPr>
            <p:cNvSpPr/>
            <p:nvPr/>
          </p:nvSpPr>
          <p:spPr>
            <a:xfrm>
              <a:off x="7865208" y="2510646"/>
              <a:ext cx="4123355" cy="584775"/>
            </a:xfrm>
            <a:prstGeom prst="rect">
              <a:avLst/>
            </a:prstGeom>
          </p:spPr>
          <p:txBody>
            <a:bodyPr wrap="square">
              <a:spAutoFit/>
            </a:bodyPr>
            <a:lstStyle/>
            <a:p>
              <a:pPr fontAlgn="t"/>
              <a:r>
                <a:rPr lang="en-US" sz="1600" b="1" dirty="0">
                  <a:solidFill>
                    <a:srgbClr val="42C1BD"/>
                  </a:solidFill>
                </a:rPr>
                <a:t>Perkins E2 </a:t>
              </a:r>
              <a:r>
                <a:rPr lang="en-US" sz="1600" dirty="0"/>
                <a:t>- New </a:t>
              </a:r>
              <a:r>
                <a:rPr lang="en-US" sz="1600" b="1" dirty="0">
                  <a:solidFill>
                    <a:srgbClr val="42C1BD"/>
                  </a:solidFill>
                </a:rPr>
                <a:t>PSTS</a:t>
              </a:r>
              <a:r>
                <a:rPr lang="en-US" sz="1600" dirty="0"/>
                <a:t> file Type (submitted in Fall 2 and EOY 4)</a:t>
              </a:r>
              <a:endParaRPr lang="en-US" sz="1600" dirty="0">
                <a:solidFill>
                  <a:srgbClr val="000000"/>
                </a:solidFill>
                <a:latin typeface="Calibri" panose="020F0502020204030204" pitchFamily="34" charset="0"/>
              </a:endParaRPr>
            </a:p>
          </p:txBody>
        </p:sp>
        <p:pic>
          <p:nvPicPr>
            <p:cNvPr id="28" name="Graphic 27" descr="Construction worker">
              <a:extLst>
                <a:ext uri="{FF2B5EF4-FFF2-40B4-BE49-F238E27FC236}">
                  <a16:creationId xmlns:a16="http://schemas.microsoft.com/office/drawing/2014/main" id="{5A4160EC-A170-DE42-B179-DAD34FF09603}"/>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954705" y="2401484"/>
              <a:ext cx="685800" cy="685800"/>
            </a:xfrm>
            <a:prstGeom prst="rect">
              <a:avLst/>
            </a:prstGeom>
          </p:spPr>
        </p:pic>
      </p:grpSp>
      <p:cxnSp>
        <p:nvCxnSpPr>
          <p:cNvPr id="29" name="Straight Connector 28">
            <a:extLst>
              <a:ext uri="{FF2B5EF4-FFF2-40B4-BE49-F238E27FC236}">
                <a16:creationId xmlns:a16="http://schemas.microsoft.com/office/drawing/2014/main" id="{B6237659-82D3-0648-8E02-20136FB7D5C9}"/>
              </a:ext>
              <a:ext uri="{C183D7F6-B498-43B3-948B-1728B52AA6E4}">
                <adec:decorative xmlns:adec="http://schemas.microsoft.com/office/drawing/2017/decorative" val="1"/>
              </a:ext>
            </a:extLst>
          </p:cNvPr>
          <p:cNvCxnSpPr>
            <a:cxnSpLocks/>
          </p:cNvCxnSpPr>
          <p:nvPr/>
        </p:nvCxnSpPr>
        <p:spPr>
          <a:xfrm>
            <a:off x="2779486" y="2262902"/>
            <a:ext cx="648788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3408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00" y="205664"/>
            <a:ext cx="11340000" cy="432000"/>
          </a:xfrm>
        </p:spPr>
        <p:txBody>
          <a:bodyPr/>
          <a:lstStyle/>
          <a:p>
            <a:r>
              <a:rPr lang="en-US" dirty="0"/>
              <a:t>2019-20 – Fall -2 Summary of Changes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670359925"/>
              </p:ext>
            </p:extLst>
          </p:nvPr>
        </p:nvGraphicFramePr>
        <p:xfrm>
          <a:off x="558087" y="775975"/>
          <a:ext cx="11087825" cy="4920821"/>
        </p:xfrm>
        <a:graphic>
          <a:graphicData uri="http://schemas.openxmlformats.org/drawingml/2006/table">
            <a:tbl>
              <a:tblPr firstRow="1" bandRow="1">
                <a:tableStyleId>{BC89EF96-8CEA-46FF-86C4-4CE0E7609802}</a:tableStyleId>
              </a:tblPr>
              <a:tblGrid>
                <a:gridCol w="1702033">
                  <a:extLst>
                    <a:ext uri="{9D8B030D-6E8A-4147-A177-3AD203B41FA5}">
                      <a16:colId xmlns:a16="http://schemas.microsoft.com/office/drawing/2014/main" val="20000"/>
                    </a:ext>
                  </a:extLst>
                </a:gridCol>
                <a:gridCol w="4692896">
                  <a:extLst>
                    <a:ext uri="{9D8B030D-6E8A-4147-A177-3AD203B41FA5}">
                      <a16:colId xmlns:a16="http://schemas.microsoft.com/office/drawing/2014/main" val="20001"/>
                    </a:ext>
                  </a:extLst>
                </a:gridCol>
                <a:gridCol w="4692896">
                  <a:extLst>
                    <a:ext uri="{9D8B030D-6E8A-4147-A177-3AD203B41FA5}">
                      <a16:colId xmlns:a16="http://schemas.microsoft.com/office/drawing/2014/main" val="2396995671"/>
                    </a:ext>
                  </a:extLst>
                </a:gridCol>
              </a:tblGrid>
              <a:tr h="448979">
                <a:tc>
                  <a:txBody>
                    <a:bodyPr/>
                    <a:lstStyle/>
                    <a:p>
                      <a:pPr algn="ctr"/>
                      <a:r>
                        <a:rPr lang="en-US" dirty="0">
                          <a:solidFill>
                            <a:schemeClr val="bg1"/>
                          </a:solidFill>
                        </a:rPr>
                        <a:t>Functionality</a:t>
                      </a:r>
                    </a:p>
                  </a:txBody>
                  <a:tcPr>
                    <a:solidFill>
                      <a:srgbClr val="FD7C62"/>
                    </a:solidFill>
                  </a:tcPr>
                </a:tc>
                <a:tc gridSpan="2">
                  <a:txBody>
                    <a:bodyPr/>
                    <a:lstStyle/>
                    <a:p>
                      <a:pPr algn="ctr"/>
                      <a:r>
                        <a:rPr lang="en-US" dirty="0">
                          <a:solidFill>
                            <a:schemeClr val="bg1"/>
                          </a:solidFill>
                        </a:rPr>
                        <a:t>Change</a:t>
                      </a:r>
                    </a:p>
                  </a:txBody>
                  <a:tcPr>
                    <a:solidFill>
                      <a:srgbClr val="FD7C62"/>
                    </a:solidFill>
                  </a:tcPr>
                </a:tc>
                <a:tc hMerge="1">
                  <a:txBody>
                    <a:bodyPr/>
                    <a:lstStyle/>
                    <a:p>
                      <a:endParaRPr lang="en-US"/>
                    </a:p>
                  </a:txBody>
                  <a:tcPr/>
                </a:tc>
                <a:extLst>
                  <a:ext uri="{0D108BD9-81ED-4DB2-BD59-A6C34878D82A}">
                    <a16:rowId xmlns:a16="http://schemas.microsoft.com/office/drawing/2014/main" val="10000"/>
                  </a:ext>
                </a:extLst>
              </a:tr>
              <a:tr h="1865646">
                <a:tc rowSpan="4">
                  <a:txBody>
                    <a:bodyPr/>
                    <a:lstStyle/>
                    <a:p>
                      <a:pPr algn="ctr"/>
                      <a:r>
                        <a:rPr lang="en-US" dirty="0"/>
                        <a:t>Code Sets</a:t>
                      </a:r>
                    </a:p>
                  </a:txBody>
                  <a:tcPr anchor="ctr">
                    <a:lnR w="12700" cap="flat" cmpd="sng" algn="ctr">
                      <a:solidFill>
                        <a:srgbClr val="42C1BD"/>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baseline="0" dirty="0">
                          <a:latin typeface="+mn-lt"/>
                        </a:rPr>
                        <a:t>New – </a:t>
                      </a:r>
                      <a:r>
                        <a:rPr lang="en-US" sz="1400" b="1" baseline="0" dirty="0">
                          <a:solidFill>
                            <a:srgbClr val="FF735E"/>
                          </a:solidFill>
                          <a:latin typeface="+mn-lt"/>
                        </a:rPr>
                        <a:t>Course section </a:t>
                      </a:r>
                      <a:r>
                        <a:rPr lang="en-US" sz="1400" b="0" baseline="0" dirty="0">
                          <a:latin typeface="+mn-lt"/>
                        </a:rPr>
                        <a:t>data elements (</a:t>
                      </a:r>
                      <a:r>
                        <a:rPr lang="en-US" sz="1400" b="1" baseline="0" dirty="0">
                          <a:solidFill>
                            <a:srgbClr val="FF735E"/>
                          </a:solidFill>
                          <a:latin typeface="+mn-lt"/>
                        </a:rPr>
                        <a:t>9 attributes</a:t>
                      </a:r>
                      <a:r>
                        <a:rPr lang="en-US" sz="1400" b="0" baseline="0" dirty="0">
                          <a:latin typeface="+mn-lt"/>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0" baseline="0" dirty="0">
                        <a:latin typeface="+mn-l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u="none" strike="noStrike" dirty="0">
                          <a:solidFill>
                            <a:srgbClr val="000000"/>
                          </a:solidFill>
                          <a:effectLst/>
                          <a:latin typeface="+mn-lt"/>
                        </a:rPr>
                        <a:t>Course Content Area Subcategory Code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u="none" strike="noStrike" dirty="0">
                          <a:solidFill>
                            <a:srgbClr val="000000"/>
                          </a:solidFill>
                          <a:effectLst/>
                          <a:latin typeface="+mn-lt"/>
                        </a:rPr>
                        <a:t>CRS – Departmentalized Course Standards Grade Level Range Code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400" b="0" i="0" u="none" strike="noStrike" dirty="0">
                          <a:solidFill>
                            <a:srgbClr val="000000"/>
                          </a:solidFill>
                          <a:effectLst/>
                          <a:latin typeface="+mn-lt"/>
                        </a:rPr>
                        <a:t>CRS – Content Standards Alignement Code</a:t>
                      </a:r>
                    </a:p>
                  </a:txBody>
                  <a:tcPr anchor="ctr">
                    <a:lnL w="12700" cap="flat" cmpd="sng" algn="ctr">
                      <a:solidFill>
                        <a:srgbClr val="42C1BD"/>
                      </a:solidFill>
                      <a:prstDash val="solid"/>
                      <a:round/>
                      <a:headEnd type="none" w="med" len="med"/>
                      <a:tailEnd type="none" w="med" len="med"/>
                    </a:ln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400" b="0" u="none" strike="noStrike" dirty="0">
                          <a:effectLst/>
                        </a:rPr>
                        <a:t>Charter Non-Core, Non-College </a:t>
                      </a:r>
                      <a:r>
                        <a:rPr lang="it-IT" sz="1400" b="0" u="none" strike="noStrike" dirty="0" err="1">
                          <a:effectLst/>
                        </a:rPr>
                        <a:t>Prep</a:t>
                      </a:r>
                      <a:r>
                        <a:rPr lang="it-IT" sz="1400" b="0" u="none" strike="noStrike" dirty="0">
                          <a:effectLst/>
                        </a:rPr>
                        <a:t> Course Indicator</a:t>
                      </a:r>
                      <a:endParaRPr lang="en-US" sz="1400" b="0" u="none" strike="noStrike" dirty="0">
                        <a:effectLs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u="none" strike="noStrike" dirty="0">
                          <a:effectLst/>
                        </a:rPr>
                        <a:t>AP/IB Course Code Cross Reference</a:t>
                      </a:r>
                      <a:endParaRPr lang="en-US" sz="1400" b="0" i="0" u="none" strike="noStrike" dirty="0">
                        <a:solidFill>
                          <a:srgbClr val="000000"/>
                        </a:solidFill>
                        <a:effectLst/>
                        <a:latin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400" b="0" u="none" strike="noStrike" dirty="0">
                          <a:effectLst/>
                        </a:rPr>
                        <a:t>Online Course Instruction Type Code</a:t>
                      </a:r>
                      <a:endParaRPr lang="fr-FR" sz="1400" b="0" i="0" u="none" strike="noStrike" dirty="0">
                        <a:solidFill>
                          <a:srgbClr val="000000"/>
                        </a:solidFill>
                        <a:effectLst/>
                        <a:latin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u="none" strike="noStrike" dirty="0">
                          <a:effectLst/>
                        </a:rPr>
                        <a:t>Middle School Core Course Indicator</a:t>
                      </a:r>
                      <a:endParaRPr lang="en-US" sz="1400" b="0" i="0" u="none" strike="noStrike" dirty="0">
                        <a:solidFill>
                          <a:srgbClr val="000000"/>
                        </a:solidFill>
                        <a:effectLst/>
                        <a:latin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u="none" strike="noStrike" dirty="0">
                          <a:effectLst/>
                        </a:rPr>
                        <a:t>Local Assignment Option Code</a:t>
                      </a:r>
                      <a:endParaRPr lang="en-US" sz="1400" b="0" i="0" u="none" strike="noStrike" dirty="0">
                        <a:solidFill>
                          <a:srgbClr val="000000"/>
                        </a:solidFill>
                        <a:effectLst/>
                        <a:latin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u="none" strike="noStrike" dirty="0">
                          <a:effectLst/>
                        </a:rPr>
                        <a:t>High Quality CTE Course Indicator</a:t>
                      </a:r>
                    </a:p>
                  </a:txBody>
                  <a:tcPr anchor="ctr"/>
                </a:tc>
                <a:extLst>
                  <a:ext uri="{0D108BD9-81ED-4DB2-BD59-A6C34878D82A}">
                    <a16:rowId xmlns:a16="http://schemas.microsoft.com/office/drawing/2014/main" val="1429975095"/>
                  </a:ext>
                </a:extLst>
              </a:tr>
              <a:tr h="684794">
                <a:tc vMerge="1">
                  <a:txBody>
                    <a:bodyPr/>
                    <a:lstStyle/>
                    <a:p>
                      <a:endParaRPr lang="en-US"/>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baseline="0" dirty="0">
                          <a:latin typeface="+mn-lt"/>
                        </a:rPr>
                        <a:t>New –</a:t>
                      </a:r>
                      <a:r>
                        <a:rPr lang="en-US" sz="1400" baseline="0" dirty="0">
                          <a:latin typeface="+mn-lt"/>
                        </a:rPr>
                        <a:t> </a:t>
                      </a:r>
                      <a:r>
                        <a:rPr lang="en-US" sz="1400" b="1" baseline="0" dirty="0">
                          <a:solidFill>
                            <a:srgbClr val="FF735E"/>
                          </a:solidFill>
                          <a:latin typeface="+mn-lt"/>
                        </a:rPr>
                        <a:t>Program Records </a:t>
                      </a:r>
                      <a:r>
                        <a:rPr lang="en-US" sz="1400" baseline="0" dirty="0">
                          <a:latin typeface="+mn-lt"/>
                        </a:rPr>
                        <a:t>– Language Instructional Programs (</a:t>
                      </a:r>
                      <a:r>
                        <a:rPr lang="en-US" sz="1400" b="1" baseline="0" dirty="0">
                          <a:solidFill>
                            <a:srgbClr val="FF735E"/>
                          </a:solidFill>
                          <a:latin typeface="+mn-lt"/>
                        </a:rPr>
                        <a:t>LIP</a:t>
                      </a:r>
                      <a:r>
                        <a:rPr lang="en-US" sz="1400" baseline="0" dirty="0">
                          <a:latin typeface="+mn-lt"/>
                        </a:rPr>
                        <a:t>) codes </a:t>
                      </a:r>
                      <a:r>
                        <a:rPr lang="en-US" sz="1400" b="1" baseline="0" dirty="0">
                          <a:solidFill>
                            <a:srgbClr val="FF735E"/>
                          </a:solidFill>
                          <a:latin typeface="+mn-lt"/>
                        </a:rPr>
                        <a:t>300-306</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atin typeface="+mn-lt"/>
                        </a:rPr>
                        <a:t>English Learner Services moved from Instructional Strategy Code (CRSE/C) to SPRG</a:t>
                      </a:r>
                      <a:endParaRPr lang="en-US" sz="1400" b="1" baseline="0" dirty="0">
                        <a:latin typeface="+mn-lt"/>
                      </a:endParaRPr>
                    </a:p>
                  </a:txBody>
                  <a:tcPr anchor="ctr">
                    <a:lnL w="12700" cap="flat" cmpd="sng" algn="ctr">
                      <a:solidFill>
                        <a:srgbClr val="42C1BD"/>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1161847930"/>
                  </a:ext>
                </a:extLst>
              </a:tr>
              <a:tr h="499637">
                <a:tc vMerge="1">
                  <a:txBody>
                    <a:bodyPr/>
                    <a:lstStyle/>
                    <a:p>
                      <a:endParaRPr lang="en-US"/>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dirty="0">
                          <a:latin typeface="+mn-lt"/>
                        </a:rPr>
                        <a:t>Modified </a:t>
                      </a:r>
                      <a:r>
                        <a:rPr lang="en-US" sz="1400" b="1" baseline="0" dirty="0">
                          <a:latin typeface="+mn-lt"/>
                        </a:rPr>
                        <a:t>- </a:t>
                      </a:r>
                      <a:r>
                        <a:rPr lang="en-US" sz="1400" b="1" dirty="0">
                          <a:solidFill>
                            <a:srgbClr val="FF735E"/>
                          </a:solidFill>
                          <a:latin typeface="+mn-lt"/>
                        </a:rPr>
                        <a:t>Course Section Instructional Level Code </a:t>
                      </a:r>
                      <a:r>
                        <a:rPr lang="en-US" sz="1400" dirty="0">
                          <a:latin typeface="+mn-lt"/>
                        </a:rPr>
                        <a:t>– New code values added </a:t>
                      </a:r>
                      <a:r>
                        <a:rPr lang="en-US" sz="1400" b="1" dirty="0">
                          <a:solidFill>
                            <a:srgbClr val="FF735E"/>
                          </a:solidFill>
                          <a:latin typeface="+mn-lt"/>
                        </a:rPr>
                        <a:t>17-24</a:t>
                      </a:r>
                      <a:endParaRPr lang="en-US" sz="1400" b="1" baseline="0" dirty="0">
                        <a:solidFill>
                          <a:srgbClr val="FF735E"/>
                        </a:solidFill>
                        <a:latin typeface="+mn-lt"/>
                      </a:endParaRPr>
                    </a:p>
                  </a:txBody>
                  <a:tcPr anchor="ctr">
                    <a:lnL w="12700" cap="flat" cmpd="sng" algn="ctr">
                      <a:solidFill>
                        <a:srgbClr val="42C1BD"/>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2954693711"/>
                  </a:ext>
                </a:extLst>
              </a:tr>
              <a:tr h="1421765">
                <a:tc vMerge="1">
                  <a:txBody>
                    <a:bodyPr/>
                    <a:lstStyle/>
                    <a:p>
                      <a:pPr marL="0" marR="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lang="en-US" sz="1800" dirty="0">
                        <a:solidFill>
                          <a:srgbClr val="003366"/>
                        </a:solidFill>
                      </a:endParaRPr>
                    </a:p>
                  </a:txBody>
                  <a:tcPr anchor="ctr">
                    <a:lnR w="12700" cap="flat" cmpd="sng" algn="ctr">
                      <a:solidFill>
                        <a:schemeClr val="accent6">
                          <a:lumMod val="60000"/>
                          <a:lumOff val="40000"/>
                        </a:schemeClr>
                      </a:solidFill>
                      <a:prstDash val="solid"/>
                      <a:round/>
                      <a:headEnd type="none" w="med" len="med"/>
                      <a:tailEnd type="none" w="med" len="med"/>
                    </a:lnR>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baseline="0" dirty="0">
                          <a:latin typeface="+mn-lt"/>
                        </a:rPr>
                        <a:t>Retired –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atin typeface="+mn-lt"/>
                        </a:rPr>
                        <a:t>Instruction Strategy Codes 400, 500, 600 and 650 (CRSE/C)</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atin typeface="+mn-lt"/>
                        </a:rPr>
                        <a:t>Career Technical Education – 154 (</a:t>
                      </a:r>
                      <a:r>
                        <a:rPr lang="en-US" sz="1400" u="none" strike="noStrike" dirty="0">
                          <a:effectLst/>
                          <a:latin typeface="+mn-lt"/>
                        </a:rPr>
                        <a:t>removed from Course Level, now collected at Course Section Level)</a:t>
                      </a:r>
                      <a:endParaRPr lang="en-US" sz="1400" baseline="0" dirty="0">
                        <a:latin typeface="+mn-lt"/>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atin typeface="+mn-lt"/>
                        </a:rPr>
                        <a:t>Many course codes (2100 – 3020)</a:t>
                      </a:r>
                      <a:endParaRPr lang="en-US" sz="1400" b="0" baseline="0" dirty="0">
                        <a:solidFill>
                          <a:schemeClr val="tx1"/>
                        </a:solidFill>
                        <a:latin typeface="+mn-lt"/>
                      </a:endParaRPr>
                    </a:p>
                  </a:txBody>
                  <a:tcPr anchor="ctr">
                    <a:lnL w="12700" cap="flat" cmpd="sng" algn="ctr">
                      <a:solidFill>
                        <a:srgbClr val="42C1BD"/>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tcPr>
                </a:tc>
                <a:tc hMerge="1">
                  <a:txBody>
                    <a:bodyPr/>
                    <a:lstStyle/>
                    <a:p>
                      <a:endParaRPr lang="en-US"/>
                    </a:p>
                  </a:txBody>
                  <a:tcPr/>
                </a:tc>
                <a:extLst>
                  <a:ext uri="{0D108BD9-81ED-4DB2-BD59-A6C34878D82A}">
                    <a16:rowId xmlns:a16="http://schemas.microsoft.com/office/drawing/2014/main" val="1433547939"/>
                  </a:ext>
                </a:extLst>
              </a:tr>
            </a:tbl>
          </a:graphicData>
        </a:graphic>
      </p:graphicFrame>
      <p:sp>
        <p:nvSpPr>
          <p:cNvPr id="4" name="Footer Placeholder 3"/>
          <p:cNvSpPr>
            <a:spLocks noGrp="1"/>
          </p:cNvSpPr>
          <p:nvPr>
            <p:ph type="ftr" sz="quarter" idx="10"/>
          </p:nvPr>
        </p:nvSpPr>
        <p:spPr/>
        <p:txBody>
          <a:bodyPr/>
          <a:lstStyle/>
          <a:p>
            <a:r>
              <a:rPr lang="en-US">
                <a:solidFill>
                  <a:srgbClr val="003366"/>
                </a:solidFill>
              </a:rPr>
              <a:t>Fall 2 - Advanced Reports and Certification v1.1 - Jan 7, 2020</a:t>
            </a:r>
            <a:endParaRPr lang="en-US" dirty="0">
              <a:solidFill>
                <a:srgbClr val="003366"/>
              </a:solidFill>
            </a:endParaRPr>
          </a:p>
        </p:txBody>
      </p:sp>
      <p:sp>
        <p:nvSpPr>
          <p:cNvPr id="5" name="Slide Number Placeholder 4"/>
          <p:cNvSpPr>
            <a:spLocks noGrp="1"/>
          </p:cNvSpPr>
          <p:nvPr>
            <p:ph type="sldNum" sz="quarter" idx="11"/>
          </p:nvPr>
        </p:nvSpPr>
        <p:spPr/>
        <p:txBody>
          <a:bodyPr/>
          <a:lstStyle/>
          <a:p>
            <a:fld id="{B6F15528-21DE-4FAA-801E-634DDDAF4B2B}" type="slidenum">
              <a:rPr lang="en-US" smtClean="0">
                <a:solidFill>
                  <a:srgbClr val="003366"/>
                </a:solidFill>
              </a:rPr>
              <a:pPr/>
              <a:t>16</a:t>
            </a:fld>
            <a:endParaRPr lang="en-US" dirty="0">
              <a:solidFill>
                <a:srgbClr val="003366"/>
              </a:solidFill>
            </a:endParaRPr>
          </a:p>
        </p:txBody>
      </p:sp>
      <p:sp>
        <p:nvSpPr>
          <p:cNvPr id="3" name="TextBox 2"/>
          <p:cNvSpPr txBox="1"/>
          <p:nvPr/>
        </p:nvSpPr>
        <p:spPr>
          <a:xfrm>
            <a:off x="1043765" y="5946778"/>
            <a:ext cx="10317721" cy="307777"/>
          </a:xfrm>
          <a:prstGeom prst="rect">
            <a:avLst/>
          </a:prstGeom>
          <a:gradFill flip="none" rotWithShape="1">
            <a:gsLst>
              <a:gs pos="0">
                <a:srgbClr val="FFFF99"/>
              </a:gs>
              <a:gs pos="47000">
                <a:schemeClr val="bg1"/>
              </a:gs>
              <a:gs pos="100000">
                <a:srgbClr val="FFFF99"/>
              </a:gs>
            </a:gsLst>
            <a:lin ang="10800000" scaled="1"/>
            <a:tileRect/>
          </a:gradFill>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dirty="0"/>
              <a:t>🖌 </a:t>
            </a:r>
            <a:r>
              <a:rPr lang="en-US" sz="1400" dirty="0">
                <a:solidFill>
                  <a:srgbClr val="C00000"/>
                </a:solidFill>
              </a:rPr>
              <a:t>NOTE</a:t>
            </a:r>
            <a:r>
              <a:rPr lang="en-US" sz="1400" dirty="0"/>
              <a:t>:  Check CP Code Sets (v11.x) document for details and update local SIS as necessary</a:t>
            </a:r>
          </a:p>
        </p:txBody>
      </p:sp>
    </p:spTree>
    <p:extLst>
      <p:ext uri="{BB962C8B-B14F-4D97-AF65-F5344CB8AC3E}">
        <p14:creationId xmlns:p14="http://schemas.microsoft.com/office/powerpoint/2010/main" val="3319960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033D3-2B3F-4E6F-AD53-1978CE42CF58}"/>
              </a:ext>
            </a:extLst>
          </p:cNvPr>
          <p:cNvSpPr>
            <a:spLocks noGrp="1"/>
          </p:cNvSpPr>
          <p:nvPr>
            <p:ph type="title"/>
          </p:nvPr>
        </p:nvSpPr>
        <p:spPr>
          <a:xfrm>
            <a:off x="263839" y="172931"/>
            <a:ext cx="7159745" cy="683247"/>
          </a:xfrm>
        </p:spPr>
        <p:txBody>
          <a:bodyPr vert="horz" lIns="91440" tIns="45720" rIns="91440" bIns="45720" rtlCol="0" anchor="ctr">
            <a:normAutofit/>
          </a:bodyPr>
          <a:lstStyle/>
          <a:p>
            <a:r>
              <a:rPr lang="en-US" kern="1200" dirty="0">
                <a:solidFill>
                  <a:srgbClr val="000000"/>
                </a:solidFill>
                <a:latin typeface="+mj-lt"/>
                <a:ea typeface="+mj-ea"/>
                <a:cs typeface="+mj-cs"/>
              </a:rPr>
              <a:t>New State Course Codes</a:t>
            </a:r>
          </a:p>
        </p:txBody>
      </p:sp>
      <p:pic>
        <p:nvPicPr>
          <p:cNvPr id="9" name="Graphic 8" descr="Books">
            <a:extLst>
              <a:ext uri="{FF2B5EF4-FFF2-40B4-BE49-F238E27FC236}">
                <a16:creationId xmlns:a16="http://schemas.microsoft.com/office/drawing/2014/main" id="{6076B4FF-511F-47CD-BAEE-F103FA9DC4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9365" y="1800760"/>
            <a:ext cx="3620021" cy="3620021"/>
          </a:xfrm>
          <a:prstGeom prst="rect">
            <a:avLst/>
          </a:prstGeom>
          <a:effectLst>
            <a:outerShdw blurRad="63500" sx="102000" sy="102000" algn="ctr" rotWithShape="0">
              <a:prstClr val="black">
                <a:alpha val="40000"/>
              </a:prstClr>
            </a:outerShdw>
          </a:effectLst>
        </p:spPr>
      </p:pic>
      <p:sp>
        <p:nvSpPr>
          <p:cNvPr id="3" name="Content Placeholder 2">
            <a:extLst>
              <a:ext uri="{FF2B5EF4-FFF2-40B4-BE49-F238E27FC236}">
                <a16:creationId xmlns:a16="http://schemas.microsoft.com/office/drawing/2014/main" id="{009F58D4-9745-467E-9E09-D6CC409BC710}"/>
              </a:ext>
            </a:extLst>
          </p:cNvPr>
          <p:cNvSpPr>
            <a:spLocks noGrp="1"/>
          </p:cNvSpPr>
          <p:nvPr>
            <p:ph idx="1"/>
          </p:nvPr>
        </p:nvSpPr>
        <p:spPr>
          <a:xfrm>
            <a:off x="4451927" y="961098"/>
            <a:ext cx="7380432" cy="5382347"/>
          </a:xfrm>
        </p:spPr>
        <p:txBody>
          <a:bodyPr vert="horz" lIns="91440" tIns="45720" rIns="91440" bIns="45720" rtlCol="0" anchor="ctr">
            <a:noAutofit/>
          </a:bodyPr>
          <a:lstStyle/>
          <a:p>
            <a:pPr marL="0" indent="0">
              <a:lnSpc>
                <a:spcPct val="90000"/>
              </a:lnSpc>
              <a:buNone/>
            </a:pPr>
            <a:r>
              <a:rPr lang="en-US" sz="2000" b="1" dirty="0">
                <a:solidFill>
                  <a:srgbClr val="000000"/>
                </a:solidFill>
              </a:rPr>
              <a:t>The State course codes have been changed to facilitate assignment monitoring. They are grouped by:</a:t>
            </a:r>
          </a:p>
          <a:p>
            <a:pPr indent="-228600">
              <a:lnSpc>
                <a:spcPct val="90000"/>
              </a:lnSpc>
              <a:buFont typeface="Arial" panose="020B0604020202020204" pitchFamily="34" charset="0"/>
              <a:buChar char="•"/>
            </a:pPr>
            <a:r>
              <a:rPr lang="en-US" b="1" dirty="0">
                <a:solidFill>
                  <a:srgbClr val="000000"/>
                </a:solidFill>
              </a:rPr>
              <a:t>1000</a:t>
            </a:r>
            <a:r>
              <a:rPr lang="en-US" dirty="0">
                <a:solidFill>
                  <a:srgbClr val="000000"/>
                </a:solidFill>
              </a:rPr>
              <a:t> series – Self-contained (multi-subject)</a:t>
            </a:r>
          </a:p>
          <a:p>
            <a:pPr lvl="1" indent="-228600">
              <a:lnSpc>
                <a:spcPct val="90000"/>
              </a:lnSpc>
            </a:pPr>
            <a:r>
              <a:rPr lang="en-US" sz="1800" dirty="0">
                <a:solidFill>
                  <a:srgbClr val="000000"/>
                </a:solidFill>
              </a:rPr>
              <a:t>KN – 6</a:t>
            </a:r>
            <a:r>
              <a:rPr lang="en-US" sz="1800" baseline="30000" dirty="0">
                <a:solidFill>
                  <a:srgbClr val="000000"/>
                </a:solidFill>
              </a:rPr>
              <a:t>th</a:t>
            </a:r>
            <a:r>
              <a:rPr lang="en-US" sz="1800" dirty="0">
                <a:solidFill>
                  <a:srgbClr val="000000"/>
                </a:solidFill>
              </a:rPr>
              <a:t> grade primary level</a:t>
            </a:r>
          </a:p>
          <a:p>
            <a:pPr lvl="1" indent="-228600">
              <a:lnSpc>
                <a:spcPct val="90000"/>
              </a:lnSpc>
            </a:pPr>
            <a:r>
              <a:rPr lang="en-US" sz="1800" dirty="0">
                <a:solidFill>
                  <a:srgbClr val="000000"/>
                </a:solidFill>
              </a:rPr>
              <a:t>independent study </a:t>
            </a:r>
          </a:p>
          <a:p>
            <a:pPr indent="-228600">
              <a:lnSpc>
                <a:spcPct val="90000"/>
              </a:lnSpc>
              <a:buFont typeface="Arial" panose="020B0604020202020204" pitchFamily="34" charset="0"/>
              <a:buChar char="•"/>
            </a:pPr>
            <a:r>
              <a:rPr lang="en-US" b="1" dirty="0">
                <a:solidFill>
                  <a:srgbClr val="555FAD"/>
                </a:solidFill>
              </a:rPr>
              <a:t>6000</a:t>
            </a:r>
            <a:r>
              <a:rPr lang="en-US" dirty="0">
                <a:solidFill>
                  <a:srgbClr val="000000"/>
                </a:solidFill>
              </a:rPr>
              <a:t> series – Other related instruction</a:t>
            </a:r>
          </a:p>
          <a:p>
            <a:pPr lvl="1" indent="-228600">
              <a:lnSpc>
                <a:spcPct val="90000"/>
              </a:lnSpc>
            </a:pPr>
            <a:r>
              <a:rPr lang="en-US" sz="1800" dirty="0">
                <a:solidFill>
                  <a:srgbClr val="000000"/>
                </a:solidFill>
              </a:rPr>
              <a:t>Home room/ study hall</a:t>
            </a:r>
          </a:p>
          <a:p>
            <a:pPr lvl="1" indent="-228600">
              <a:lnSpc>
                <a:spcPct val="90000"/>
              </a:lnSpc>
            </a:pPr>
            <a:r>
              <a:rPr lang="en-US" sz="1800" dirty="0">
                <a:solidFill>
                  <a:srgbClr val="000000"/>
                </a:solidFill>
              </a:rPr>
              <a:t>Teacher assistant</a:t>
            </a:r>
          </a:p>
          <a:p>
            <a:pPr indent="-228600">
              <a:lnSpc>
                <a:spcPct val="90000"/>
              </a:lnSpc>
              <a:buFont typeface="Arial" panose="020B0604020202020204" pitchFamily="34" charset="0"/>
              <a:buChar char="•"/>
            </a:pPr>
            <a:r>
              <a:rPr lang="en-US" b="1" dirty="0">
                <a:solidFill>
                  <a:srgbClr val="555FAD"/>
                </a:solidFill>
              </a:rPr>
              <a:t>7000 – 8000 </a:t>
            </a:r>
            <a:r>
              <a:rPr lang="en-US" dirty="0">
                <a:solidFill>
                  <a:srgbClr val="000000"/>
                </a:solidFill>
              </a:rPr>
              <a:t>series – CTE courses</a:t>
            </a:r>
          </a:p>
          <a:p>
            <a:pPr indent="-228600">
              <a:lnSpc>
                <a:spcPct val="90000"/>
              </a:lnSpc>
              <a:buFont typeface="Arial" panose="020B0604020202020204" pitchFamily="34" charset="0"/>
              <a:buChar char="•"/>
            </a:pPr>
            <a:r>
              <a:rPr lang="en-US" b="1" dirty="0">
                <a:solidFill>
                  <a:srgbClr val="555FAD"/>
                </a:solidFill>
              </a:rPr>
              <a:t>9000</a:t>
            </a:r>
            <a:r>
              <a:rPr lang="en-US" dirty="0">
                <a:solidFill>
                  <a:srgbClr val="000000"/>
                </a:solidFill>
              </a:rPr>
              <a:t> series – Academic content areas (Core/non-core)</a:t>
            </a:r>
          </a:p>
          <a:p>
            <a:pPr lvl="1" indent="-228600">
              <a:lnSpc>
                <a:spcPct val="90000"/>
              </a:lnSpc>
            </a:pPr>
            <a:r>
              <a:rPr lang="en-US" sz="1800" dirty="0">
                <a:solidFill>
                  <a:srgbClr val="000000"/>
                </a:solidFill>
              </a:rPr>
              <a:t>Math</a:t>
            </a:r>
          </a:p>
          <a:p>
            <a:pPr lvl="1" indent="-228600">
              <a:lnSpc>
                <a:spcPct val="90000"/>
              </a:lnSpc>
            </a:pPr>
            <a:r>
              <a:rPr lang="en-US" sz="1800" dirty="0">
                <a:solidFill>
                  <a:srgbClr val="000000"/>
                </a:solidFill>
              </a:rPr>
              <a:t>Foreign language</a:t>
            </a:r>
          </a:p>
          <a:p>
            <a:pPr lvl="1" indent="-228600">
              <a:lnSpc>
                <a:spcPct val="90000"/>
              </a:lnSpc>
            </a:pPr>
            <a:r>
              <a:rPr lang="en-US" sz="1800" dirty="0">
                <a:solidFill>
                  <a:srgbClr val="000000"/>
                </a:solidFill>
              </a:rPr>
              <a:t>Science</a:t>
            </a:r>
          </a:p>
        </p:txBody>
      </p:sp>
      <p:sp>
        <p:nvSpPr>
          <p:cNvPr id="4" name="Footer Placeholder 3">
            <a:extLst>
              <a:ext uri="{FF2B5EF4-FFF2-40B4-BE49-F238E27FC236}">
                <a16:creationId xmlns:a16="http://schemas.microsoft.com/office/drawing/2014/main" id="{82E8B212-9250-4166-835F-FD0212E9945E}"/>
              </a:ext>
            </a:extLst>
          </p:cNvPr>
          <p:cNvSpPr>
            <a:spLocks noGrp="1"/>
          </p:cNvSpPr>
          <p:nvPr>
            <p:ph type="ftr" sz="quarter" idx="10"/>
          </p:nvPr>
        </p:nvSpPr>
        <p:spPr/>
        <p:txBody>
          <a:bodyPr/>
          <a:lstStyle/>
          <a:p>
            <a:r>
              <a:rPr lang="en-US" noProof="0"/>
              <a:t>Fall 2 - Advanced Reports and Certification v1.1 - Jan 7, 2020</a:t>
            </a:r>
            <a:endParaRPr lang="en-US" noProof="0" dirty="0"/>
          </a:p>
        </p:txBody>
      </p:sp>
      <p:sp>
        <p:nvSpPr>
          <p:cNvPr id="5" name="Slide Number Placeholder 4">
            <a:extLst>
              <a:ext uri="{FF2B5EF4-FFF2-40B4-BE49-F238E27FC236}">
                <a16:creationId xmlns:a16="http://schemas.microsoft.com/office/drawing/2014/main" id="{B538878E-C8A0-41B8-834C-4391EFC77EE5}"/>
              </a:ext>
            </a:extLst>
          </p:cNvPr>
          <p:cNvSpPr>
            <a:spLocks noGrp="1"/>
          </p:cNvSpPr>
          <p:nvPr>
            <p:ph type="sldNum" sz="quarter" idx="11"/>
          </p:nvPr>
        </p:nvSpPr>
        <p:spPr/>
        <p:txBody>
          <a:bodyPr/>
          <a:lstStyle/>
          <a:p>
            <a:fld id="{4B73C415-D670-4716-A5EC-CC4D52CA2BAC}" type="slidenum">
              <a:rPr lang="en-US" noProof="0" smtClean="0"/>
              <a:pPr/>
              <a:t>17</a:t>
            </a:fld>
            <a:endParaRPr lang="en-US" noProof="0" dirty="0"/>
          </a:p>
        </p:txBody>
      </p:sp>
    </p:spTree>
    <p:extLst>
      <p:ext uri="{BB962C8B-B14F-4D97-AF65-F5344CB8AC3E}">
        <p14:creationId xmlns:p14="http://schemas.microsoft.com/office/powerpoint/2010/main" val="1047664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658C6-BDEC-4727-BB0A-616EE1B95223}"/>
              </a:ext>
            </a:extLst>
          </p:cNvPr>
          <p:cNvSpPr>
            <a:spLocks noGrp="1"/>
          </p:cNvSpPr>
          <p:nvPr>
            <p:ph type="title"/>
          </p:nvPr>
        </p:nvSpPr>
        <p:spPr>
          <a:xfrm>
            <a:off x="425998" y="276637"/>
            <a:ext cx="11346001" cy="432000"/>
          </a:xfrm>
        </p:spPr>
        <p:txBody>
          <a:bodyPr/>
          <a:lstStyle/>
          <a:p>
            <a:r>
              <a:rPr lang="en-US" dirty="0"/>
              <a:t>What’s New in CRSE?</a:t>
            </a:r>
          </a:p>
        </p:txBody>
      </p:sp>
      <p:sp>
        <p:nvSpPr>
          <p:cNvPr id="4" name="Footer Placeholder 3">
            <a:extLst>
              <a:ext uri="{FF2B5EF4-FFF2-40B4-BE49-F238E27FC236}">
                <a16:creationId xmlns:a16="http://schemas.microsoft.com/office/drawing/2014/main" id="{86765C02-B866-45C9-94D3-0E2C2FAA830B}"/>
              </a:ext>
            </a:extLst>
          </p:cNvPr>
          <p:cNvSpPr>
            <a:spLocks noGrp="1"/>
          </p:cNvSpPr>
          <p:nvPr>
            <p:ph type="ftr" sz="quarter" idx="10"/>
          </p:nvPr>
        </p:nvSpPr>
        <p:spPr/>
        <p:txBody>
          <a:bodyPr/>
          <a:lstStyle/>
          <a:p>
            <a:r>
              <a:rPr lang="en-US" noProof="0"/>
              <a:t>Fall 2 - Advanced Reports and Certification v1.1 - Jan 7, 2020</a:t>
            </a:r>
            <a:endParaRPr lang="en-US" noProof="0" dirty="0"/>
          </a:p>
        </p:txBody>
      </p:sp>
      <p:sp>
        <p:nvSpPr>
          <p:cNvPr id="5" name="Slide Number Placeholder 4">
            <a:extLst>
              <a:ext uri="{FF2B5EF4-FFF2-40B4-BE49-F238E27FC236}">
                <a16:creationId xmlns:a16="http://schemas.microsoft.com/office/drawing/2014/main" id="{60BB6F06-0259-4153-8268-4E4F5F320AD0}"/>
              </a:ext>
            </a:extLst>
          </p:cNvPr>
          <p:cNvSpPr>
            <a:spLocks noGrp="1"/>
          </p:cNvSpPr>
          <p:nvPr>
            <p:ph type="sldNum" sz="quarter" idx="11"/>
          </p:nvPr>
        </p:nvSpPr>
        <p:spPr/>
        <p:txBody>
          <a:bodyPr/>
          <a:lstStyle/>
          <a:p>
            <a:fld id="{4B73C415-D670-4716-A5EC-CC4D52CA2BAC}" type="slidenum">
              <a:rPr lang="en-US" noProof="0" smtClean="0"/>
              <a:pPr/>
              <a:t>18</a:t>
            </a:fld>
            <a:endParaRPr lang="en-US" noProof="0" dirty="0"/>
          </a:p>
        </p:txBody>
      </p:sp>
      <p:pic>
        <p:nvPicPr>
          <p:cNvPr id="6" name="Picture 5">
            <a:extLst>
              <a:ext uri="{FF2B5EF4-FFF2-40B4-BE49-F238E27FC236}">
                <a16:creationId xmlns:a16="http://schemas.microsoft.com/office/drawing/2014/main" id="{885338FF-1411-4E4B-AA69-DD72F889D9F1}"/>
              </a:ext>
            </a:extLst>
          </p:cNvPr>
          <p:cNvPicPr>
            <a:picLocks noChangeAspect="1"/>
          </p:cNvPicPr>
          <p:nvPr/>
        </p:nvPicPr>
        <p:blipFill>
          <a:blip r:embed="rId3"/>
          <a:stretch>
            <a:fillRect/>
          </a:stretch>
        </p:blipFill>
        <p:spPr>
          <a:xfrm>
            <a:off x="3357433" y="1238216"/>
            <a:ext cx="5477133" cy="4114800"/>
          </a:xfrm>
          <a:prstGeom prst="rect">
            <a:avLst/>
          </a:prstGeom>
          <a:ln>
            <a:noFill/>
          </a:ln>
          <a:effectLst>
            <a:outerShdw blurRad="190500" algn="tl" rotWithShape="0">
              <a:srgbClr val="000000">
                <a:alpha val="40000"/>
              </a:srgbClr>
            </a:outerShdw>
          </a:effectLst>
        </p:spPr>
      </p:pic>
      <p:grpSp>
        <p:nvGrpSpPr>
          <p:cNvPr id="26" name="Group 25">
            <a:extLst>
              <a:ext uri="{FF2B5EF4-FFF2-40B4-BE49-F238E27FC236}">
                <a16:creationId xmlns:a16="http://schemas.microsoft.com/office/drawing/2014/main" id="{FD2D84DD-AE9B-49E9-9EA3-AAB690B61C90}"/>
              </a:ext>
            </a:extLst>
          </p:cNvPr>
          <p:cNvGrpSpPr/>
          <p:nvPr/>
        </p:nvGrpSpPr>
        <p:grpSpPr>
          <a:xfrm>
            <a:off x="6114433" y="3278448"/>
            <a:ext cx="5893538" cy="1631323"/>
            <a:chOff x="6095999" y="3321983"/>
            <a:chExt cx="5740285" cy="1569660"/>
          </a:xfrm>
        </p:grpSpPr>
        <p:sp>
          <p:nvSpPr>
            <p:cNvPr id="10" name="Rectangle: Rounded Corners 9">
              <a:extLst>
                <a:ext uri="{FF2B5EF4-FFF2-40B4-BE49-F238E27FC236}">
                  <a16:creationId xmlns:a16="http://schemas.microsoft.com/office/drawing/2014/main" id="{1FD6F72B-5A1D-4195-AB1B-805AFBD24AD3}"/>
                </a:ext>
              </a:extLst>
            </p:cNvPr>
            <p:cNvSpPr/>
            <p:nvPr/>
          </p:nvSpPr>
          <p:spPr>
            <a:xfrm>
              <a:off x="6095999" y="3883051"/>
              <a:ext cx="2615034" cy="693745"/>
            </a:xfrm>
            <a:prstGeom prst="roundRect">
              <a:avLst>
                <a:gd name="adj" fmla="val 7487"/>
              </a:avLst>
            </a:prstGeom>
            <a:noFill/>
            <a:ln w="254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78C4B391-916E-46BA-BC55-BBD46F222DFA}"/>
                </a:ext>
              </a:extLst>
            </p:cNvPr>
            <p:cNvSpPr/>
            <p:nvPr/>
          </p:nvSpPr>
          <p:spPr>
            <a:xfrm>
              <a:off x="9088284" y="3321983"/>
              <a:ext cx="2748000" cy="1569660"/>
            </a:xfrm>
            <a:prstGeom prst="rect">
              <a:avLst/>
            </a:prstGeom>
            <a:solidFill>
              <a:srgbClr val="F9F3F4"/>
            </a:solidFill>
            <a:ln>
              <a:solidFill>
                <a:srgbClr val="FF735E"/>
              </a:solidFill>
            </a:ln>
            <a:effectLst>
              <a:outerShdw blurRad="63500" algn="ctr" rotWithShape="0">
                <a:prstClr val="black">
                  <a:alpha val="40000"/>
                </a:prstClr>
              </a:outerShdw>
            </a:effectLst>
          </p:spPr>
          <p:txBody>
            <a:bodyPr wrap="square">
              <a:spAutoFit/>
            </a:bodyPr>
            <a:lstStyle/>
            <a:p>
              <a:r>
                <a:rPr lang="en-US" sz="1600" dirty="0"/>
                <a:t>- CTC will use to determine if teacher has appropriate grade level authorization.</a:t>
              </a:r>
            </a:p>
            <a:p>
              <a:r>
                <a:rPr lang="en-US" sz="1600" dirty="0"/>
                <a:t>- CDE will use to distinguish course content in varying grade levels</a:t>
              </a:r>
            </a:p>
          </p:txBody>
        </p:sp>
        <p:cxnSp>
          <p:nvCxnSpPr>
            <p:cNvPr id="8" name="Straight Connector 7">
              <a:extLst>
                <a:ext uri="{FF2B5EF4-FFF2-40B4-BE49-F238E27FC236}">
                  <a16:creationId xmlns:a16="http://schemas.microsoft.com/office/drawing/2014/main" id="{03BDDCCD-5318-4B61-9960-BA35031044CD}"/>
                </a:ext>
              </a:extLst>
            </p:cNvPr>
            <p:cNvCxnSpPr>
              <a:cxnSpLocks/>
              <a:stCxn id="3" idx="1"/>
              <a:endCxn id="10" idx="3"/>
            </p:cNvCxnSpPr>
            <p:nvPr/>
          </p:nvCxnSpPr>
          <p:spPr>
            <a:xfrm flipH="1">
              <a:off x="8711033" y="4197359"/>
              <a:ext cx="377251" cy="32565"/>
            </a:xfrm>
            <a:prstGeom prst="line">
              <a:avLst/>
            </a:prstGeom>
            <a:ln w="25400">
              <a:solidFill>
                <a:srgbClr val="FF735E"/>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C12CA076-348D-40C1-B8DC-16CAF21838C2}"/>
              </a:ext>
            </a:extLst>
          </p:cNvPr>
          <p:cNvGrpSpPr/>
          <p:nvPr/>
        </p:nvGrpSpPr>
        <p:grpSpPr>
          <a:xfrm>
            <a:off x="337283" y="3098221"/>
            <a:ext cx="5806184" cy="2158422"/>
            <a:chOff x="337283" y="3098221"/>
            <a:chExt cx="5806184" cy="2158422"/>
          </a:xfrm>
        </p:grpSpPr>
        <p:sp>
          <p:nvSpPr>
            <p:cNvPr id="9" name="Rectangle: Rounded Corners 8">
              <a:extLst>
                <a:ext uri="{FF2B5EF4-FFF2-40B4-BE49-F238E27FC236}">
                  <a16:creationId xmlns:a16="http://schemas.microsoft.com/office/drawing/2014/main" id="{3E66A9F6-0271-401A-B987-F808144E69BC}"/>
                </a:ext>
              </a:extLst>
            </p:cNvPr>
            <p:cNvSpPr/>
            <p:nvPr/>
          </p:nvSpPr>
          <p:spPr>
            <a:xfrm>
              <a:off x="3528433" y="4562898"/>
              <a:ext cx="2615034" cy="693745"/>
            </a:xfrm>
            <a:prstGeom prst="roundRect">
              <a:avLst>
                <a:gd name="adj" fmla="val 11830"/>
              </a:avLst>
            </a:prstGeom>
            <a:noFill/>
            <a:ln w="254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0055B9B-1F5E-4E62-A5B5-4777F2EA03AE}"/>
                </a:ext>
              </a:extLst>
            </p:cNvPr>
            <p:cNvSpPr/>
            <p:nvPr/>
          </p:nvSpPr>
          <p:spPr>
            <a:xfrm>
              <a:off x="337283" y="3098221"/>
              <a:ext cx="2830717" cy="1569660"/>
            </a:xfrm>
            <a:prstGeom prst="rect">
              <a:avLst/>
            </a:prstGeom>
            <a:solidFill>
              <a:srgbClr val="F9F3F4"/>
            </a:solidFill>
            <a:ln>
              <a:solidFill>
                <a:srgbClr val="FF735E"/>
              </a:solidFill>
            </a:ln>
            <a:effectLst>
              <a:outerShdw blurRad="63500" algn="ctr" rotWithShape="0">
                <a:prstClr val="black">
                  <a:alpha val="40000"/>
                </a:prstClr>
              </a:outerShdw>
            </a:effectLst>
          </p:spPr>
          <p:txBody>
            <a:bodyPr wrap="square">
              <a:spAutoFit/>
            </a:bodyPr>
            <a:lstStyle/>
            <a:p>
              <a:r>
                <a:rPr lang="en-US" sz="1600" dirty="0"/>
                <a:t>CDE will use to determine which standards are being used to develop courses and to highlight the importance of the integration of the ELD Standards.</a:t>
              </a:r>
            </a:p>
          </p:txBody>
        </p:sp>
        <p:cxnSp>
          <p:nvCxnSpPr>
            <p:cNvPr id="23" name="Connector: Elbow 22">
              <a:extLst>
                <a:ext uri="{FF2B5EF4-FFF2-40B4-BE49-F238E27FC236}">
                  <a16:creationId xmlns:a16="http://schemas.microsoft.com/office/drawing/2014/main" id="{AC4684CF-AD95-4263-8F13-8AA6893A0D5F}"/>
                </a:ext>
              </a:extLst>
            </p:cNvPr>
            <p:cNvCxnSpPr>
              <a:stCxn id="14" idx="3"/>
              <a:endCxn id="9" idx="1"/>
            </p:cNvCxnSpPr>
            <p:nvPr/>
          </p:nvCxnSpPr>
          <p:spPr>
            <a:xfrm>
              <a:off x="3168000" y="3883051"/>
              <a:ext cx="360433" cy="1026720"/>
            </a:xfrm>
            <a:prstGeom prst="bentConnector3">
              <a:avLst/>
            </a:prstGeom>
            <a:ln w="25400">
              <a:solidFill>
                <a:srgbClr val="FF735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400911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DC48F8-4294-476D-8621-7A437AF084C8}"/>
              </a:ext>
            </a:extLst>
          </p:cNvPr>
          <p:cNvPicPr>
            <a:picLocks noChangeAspect="1"/>
          </p:cNvPicPr>
          <p:nvPr/>
        </p:nvPicPr>
        <p:blipFill>
          <a:blip r:embed="rId3"/>
          <a:stretch>
            <a:fillRect/>
          </a:stretch>
        </p:blipFill>
        <p:spPr>
          <a:xfrm>
            <a:off x="3252767" y="1143000"/>
            <a:ext cx="5385255" cy="4572000"/>
          </a:xfrm>
          <a:prstGeom prst="rect">
            <a:avLst/>
          </a:prstGeom>
          <a:effectLst>
            <a:outerShdw blurRad="63500" algn="ctr" rotWithShape="0">
              <a:prstClr val="black">
                <a:alpha val="40000"/>
              </a:prstClr>
            </a:outerShdw>
          </a:effectLst>
        </p:spPr>
      </p:pic>
      <p:sp>
        <p:nvSpPr>
          <p:cNvPr id="2" name="Title 1">
            <a:extLst>
              <a:ext uri="{FF2B5EF4-FFF2-40B4-BE49-F238E27FC236}">
                <a16:creationId xmlns:a16="http://schemas.microsoft.com/office/drawing/2014/main" id="{2D0658C6-BDEC-4727-BB0A-616EE1B95223}"/>
              </a:ext>
            </a:extLst>
          </p:cNvPr>
          <p:cNvSpPr>
            <a:spLocks noGrp="1"/>
          </p:cNvSpPr>
          <p:nvPr>
            <p:ph type="title"/>
          </p:nvPr>
        </p:nvSpPr>
        <p:spPr>
          <a:xfrm>
            <a:off x="229912" y="170949"/>
            <a:ext cx="11346001" cy="432000"/>
          </a:xfrm>
        </p:spPr>
        <p:txBody>
          <a:bodyPr/>
          <a:lstStyle/>
          <a:p>
            <a:r>
              <a:rPr lang="en-US" dirty="0"/>
              <a:t>What’s New in CRSE?</a:t>
            </a:r>
          </a:p>
        </p:txBody>
      </p:sp>
      <p:sp>
        <p:nvSpPr>
          <p:cNvPr id="4" name="Footer Placeholder 3">
            <a:extLst>
              <a:ext uri="{FF2B5EF4-FFF2-40B4-BE49-F238E27FC236}">
                <a16:creationId xmlns:a16="http://schemas.microsoft.com/office/drawing/2014/main" id="{86765C02-B866-45C9-94D3-0E2C2FAA830B}"/>
              </a:ext>
            </a:extLst>
          </p:cNvPr>
          <p:cNvSpPr>
            <a:spLocks noGrp="1"/>
          </p:cNvSpPr>
          <p:nvPr>
            <p:ph type="ftr" sz="quarter" idx="10"/>
          </p:nvPr>
        </p:nvSpPr>
        <p:spPr/>
        <p:txBody>
          <a:bodyPr/>
          <a:lstStyle/>
          <a:p>
            <a:r>
              <a:rPr lang="en-US" noProof="0"/>
              <a:t>Fall 2 - Advanced Reports and Certification v1.1 - Jan 7, 2020</a:t>
            </a:r>
            <a:endParaRPr lang="en-US" noProof="0" dirty="0"/>
          </a:p>
        </p:txBody>
      </p:sp>
      <p:sp>
        <p:nvSpPr>
          <p:cNvPr id="5" name="Slide Number Placeholder 4">
            <a:extLst>
              <a:ext uri="{FF2B5EF4-FFF2-40B4-BE49-F238E27FC236}">
                <a16:creationId xmlns:a16="http://schemas.microsoft.com/office/drawing/2014/main" id="{60BB6F06-0259-4153-8268-4E4F5F320AD0}"/>
              </a:ext>
            </a:extLst>
          </p:cNvPr>
          <p:cNvSpPr>
            <a:spLocks noGrp="1"/>
          </p:cNvSpPr>
          <p:nvPr>
            <p:ph type="sldNum" sz="quarter" idx="11"/>
          </p:nvPr>
        </p:nvSpPr>
        <p:spPr/>
        <p:txBody>
          <a:bodyPr/>
          <a:lstStyle/>
          <a:p>
            <a:fld id="{4B73C415-D670-4716-A5EC-CC4D52CA2BAC}" type="slidenum">
              <a:rPr lang="en-US" noProof="0" smtClean="0"/>
              <a:pPr/>
              <a:t>19</a:t>
            </a:fld>
            <a:endParaRPr lang="en-US" noProof="0" dirty="0"/>
          </a:p>
        </p:txBody>
      </p:sp>
      <p:grpSp>
        <p:nvGrpSpPr>
          <p:cNvPr id="67" name="Group 66">
            <a:extLst>
              <a:ext uri="{FF2B5EF4-FFF2-40B4-BE49-F238E27FC236}">
                <a16:creationId xmlns:a16="http://schemas.microsoft.com/office/drawing/2014/main" id="{FE989D71-C929-44DE-A9C6-2DA18AEDA1CA}"/>
              </a:ext>
            </a:extLst>
          </p:cNvPr>
          <p:cNvGrpSpPr/>
          <p:nvPr/>
        </p:nvGrpSpPr>
        <p:grpSpPr>
          <a:xfrm>
            <a:off x="168652" y="1253312"/>
            <a:ext cx="5161529" cy="2355535"/>
            <a:chOff x="168652" y="1253312"/>
            <a:chExt cx="5161529" cy="2355535"/>
          </a:xfrm>
        </p:grpSpPr>
        <p:sp>
          <p:nvSpPr>
            <p:cNvPr id="3" name="Rectangle 2">
              <a:extLst>
                <a:ext uri="{FF2B5EF4-FFF2-40B4-BE49-F238E27FC236}">
                  <a16:creationId xmlns:a16="http://schemas.microsoft.com/office/drawing/2014/main" id="{8C865295-42FC-45AB-BFAC-D3C62D8224D0}"/>
                </a:ext>
              </a:extLst>
            </p:cNvPr>
            <p:cNvSpPr/>
            <p:nvPr/>
          </p:nvSpPr>
          <p:spPr>
            <a:xfrm>
              <a:off x="457471" y="1253312"/>
              <a:ext cx="2703322" cy="1600438"/>
            </a:xfrm>
            <a:prstGeom prst="rect">
              <a:avLst/>
            </a:prstGeom>
          </p:spPr>
          <p:txBody>
            <a:bodyPr wrap="square">
              <a:spAutoFit/>
            </a:bodyPr>
            <a:lstStyle/>
            <a:p>
              <a:r>
                <a:rPr lang="en-US" sz="1400" dirty="0"/>
                <a:t>- CTC will use to determine whether a subject area authorization is required in certain content areas.</a:t>
              </a:r>
            </a:p>
            <a:p>
              <a:r>
                <a:rPr lang="en-US" sz="1400" dirty="0"/>
                <a:t> - CDE will use to capture and report more detail about course content.</a:t>
              </a:r>
            </a:p>
          </p:txBody>
        </p:sp>
        <p:grpSp>
          <p:nvGrpSpPr>
            <p:cNvPr id="23" name="Group 22">
              <a:extLst>
                <a:ext uri="{FF2B5EF4-FFF2-40B4-BE49-F238E27FC236}">
                  <a16:creationId xmlns:a16="http://schemas.microsoft.com/office/drawing/2014/main" id="{59BE250B-09E9-4E1F-BA2F-D66DF29C6304}"/>
                </a:ext>
              </a:extLst>
            </p:cNvPr>
            <p:cNvGrpSpPr/>
            <p:nvPr/>
          </p:nvGrpSpPr>
          <p:grpSpPr>
            <a:xfrm>
              <a:off x="5080608" y="3318695"/>
              <a:ext cx="249573" cy="290152"/>
              <a:chOff x="9200958" y="1064083"/>
              <a:chExt cx="249573" cy="290152"/>
            </a:xfrm>
          </p:grpSpPr>
          <p:sp>
            <p:nvSpPr>
              <p:cNvPr id="24" name="Oval 23">
                <a:extLst>
                  <a:ext uri="{FF2B5EF4-FFF2-40B4-BE49-F238E27FC236}">
                    <a16:creationId xmlns:a16="http://schemas.microsoft.com/office/drawing/2014/main" id="{38B90D92-A405-434A-8488-83DEA1ED98DF}"/>
                  </a:ext>
                </a:extLst>
              </p:cNvPr>
              <p:cNvSpPr/>
              <p:nvPr/>
            </p:nvSpPr>
            <p:spPr>
              <a:xfrm>
                <a:off x="9202881" y="1077237"/>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5" name="TextBox 24">
                <a:extLst>
                  <a:ext uri="{FF2B5EF4-FFF2-40B4-BE49-F238E27FC236}">
                    <a16:creationId xmlns:a16="http://schemas.microsoft.com/office/drawing/2014/main" id="{90FA9D1B-E44B-424A-98CB-9B20DE1750A6}"/>
                  </a:ext>
                </a:extLst>
              </p:cNvPr>
              <p:cNvSpPr txBox="1"/>
              <p:nvPr/>
            </p:nvSpPr>
            <p:spPr>
              <a:xfrm>
                <a:off x="9200958" y="1064083"/>
                <a:ext cx="2476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CFCFC"/>
                    </a:solidFill>
                    <a:effectLst/>
                    <a:uLnTx/>
                    <a:uFillTx/>
                    <a:latin typeface="Tahoma"/>
                    <a:ea typeface="+mn-ea"/>
                    <a:cs typeface="+mn-cs"/>
                  </a:rPr>
                  <a:t>1</a:t>
                </a:r>
              </a:p>
            </p:txBody>
          </p:sp>
        </p:grpSp>
        <p:grpSp>
          <p:nvGrpSpPr>
            <p:cNvPr id="44" name="Group 43">
              <a:extLst>
                <a:ext uri="{FF2B5EF4-FFF2-40B4-BE49-F238E27FC236}">
                  <a16:creationId xmlns:a16="http://schemas.microsoft.com/office/drawing/2014/main" id="{D6CD52DF-0EA1-4477-98CB-6327D965AC6F}"/>
                </a:ext>
              </a:extLst>
            </p:cNvPr>
            <p:cNvGrpSpPr/>
            <p:nvPr/>
          </p:nvGrpSpPr>
          <p:grpSpPr>
            <a:xfrm>
              <a:off x="168652" y="1855426"/>
              <a:ext cx="249573" cy="290152"/>
              <a:chOff x="9200958" y="1064083"/>
              <a:chExt cx="249573" cy="290152"/>
            </a:xfrm>
          </p:grpSpPr>
          <p:sp>
            <p:nvSpPr>
              <p:cNvPr id="45" name="Oval 44">
                <a:extLst>
                  <a:ext uri="{FF2B5EF4-FFF2-40B4-BE49-F238E27FC236}">
                    <a16:creationId xmlns:a16="http://schemas.microsoft.com/office/drawing/2014/main" id="{00F24C45-0B70-4389-8D4A-2FFEBE9182BA}"/>
                  </a:ext>
                </a:extLst>
              </p:cNvPr>
              <p:cNvSpPr/>
              <p:nvPr/>
            </p:nvSpPr>
            <p:spPr>
              <a:xfrm>
                <a:off x="9202881" y="1077237"/>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46" name="TextBox 45">
                <a:extLst>
                  <a:ext uri="{FF2B5EF4-FFF2-40B4-BE49-F238E27FC236}">
                    <a16:creationId xmlns:a16="http://schemas.microsoft.com/office/drawing/2014/main" id="{E4D8DDA5-3820-4ECF-AFAE-8F56C288873B}"/>
                  </a:ext>
                </a:extLst>
              </p:cNvPr>
              <p:cNvSpPr txBox="1"/>
              <p:nvPr/>
            </p:nvSpPr>
            <p:spPr>
              <a:xfrm>
                <a:off x="9200958" y="1064083"/>
                <a:ext cx="2476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CFCFC"/>
                    </a:solidFill>
                    <a:effectLst/>
                    <a:uLnTx/>
                    <a:uFillTx/>
                    <a:latin typeface="Tahoma"/>
                    <a:ea typeface="+mn-ea"/>
                    <a:cs typeface="+mn-cs"/>
                  </a:rPr>
                  <a:t>1</a:t>
                </a:r>
              </a:p>
            </p:txBody>
          </p:sp>
        </p:grpSp>
      </p:grpSp>
      <p:grpSp>
        <p:nvGrpSpPr>
          <p:cNvPr id="68" name="Group 67">
            <a:extLst>
              <a:ext uri="{FF2B5EF4-FFF2-40B4-BE49-F238E27FC236}">
                <a16:creationId xmlns:a16="http://schemas.microsoft.com/office/drawing/2014/main" id="{1D445344-B25B-48A7-9163-E931218F17A2}"/>
              </a:ext>
            </a:extLst>
          </p:cNvPr>
          <p:cNvGrpSpPr/>
          <p:nvPr/>
        </p:nvGrpSpPr>
        <p:grpSpPr>
          <a:xfrm>
            <a:off x="168652" y="3202161"/>
            <a:ext cx="5161529" cy="1091475"/>
            <a:chOff x="168652" y="3202161"/>
            <a:chExt cx="5161529" cy="1091475"/>
          </a:xfrm>
        </p:grpSpPr>
        <p:sp>
          <p:nvSpPr>
            <p:cNvPr id="9" name="Rectangle 8">
              <a:extLst>
                <a:ext uri="{FF2B5EF4-FFF2-40B4-BE49-F238E27FC236}">
                  <a16:creationId xmlns:a16="http://schemas.microsoft.com/office/drawing/2014/main" id="{907675E1-DC45-43D8-8C15-80993B01DBF5}"/>
                </a:ext>
              </a:extLst>
            </p:cNvPr>
            <p:cNvSpPr/>
            <p:nvPr/>
          </p:nvSpPr>
          <p:spPr>
            <a:xfrm>
              <a:off x="457470" y="3202161"/>
              <a:ext cx="2710529" cy="738664"/>
            </a:xfrm>
            <a:prstGeom prst="rect">
              <a:avLst/>
            </a:prstGeom>
          </p:spPr>
          <p:txBody>
            <a:bodyPr wrap="square">
              <a:spAutoFit/>
            </a:bodyPr>
            <a:lstStyle/>
            <a:p>
              <a:r>
                <a:rPr lang="en-US" sz="1400" dirty="0"/>
                <a:t>Allows LEAs to designate a course as both CTE and AP or IB.</a:t>
              </a:r>
            </a:p>
          </p:txBody>
        </p:sp>
        <p:grpSp>
          <p:nvGrpSpPr>
            <p:cNvPr id="26" name="Group 25">
              <a:extLst>
                <a:ext uri="{FF2B5EF4-FFF2-40B4-BE49-F238E27FC236}">
                  <a16:creationId xmlns:a16="http://schemas.microsoft.com/office/drawing/2014/main" id="{FFFF053F-9841-43BD-BEC5-D81A9C949CC4}"/>
                </a:ext>
              </a:extLst>
            </p:cNvPr>
            <p:cNvGrpSpPr/>
            <p:nvPr/>
          </p:nvGrpSpPr>
          <p:grpSpPr>
            <a:xfrm>
              <a:off x="5080608" y="4003484"/>
              <a:ext cx="249573" cy="290152"/>
              <a:chOff x="9200958" y="1064083"/>
              <a:chExt cx="249573" cy="290152"/>
            </a:xfrm>
          </p:grpSpPr>
          <p:sp>
            <p:nvSpPr>
              <p:cNvPr id="27" name="Oval 26">
                <a:extLst>
                  <a:ext uri="{FF2B5EF4-FFF2-40B4-BE49-F238E27FC236}">
                    <a16:creationId xmlns:a16="http://schemas.microsoft.com/office/drawing/2014/main" id="{6A7E758D-3992-4E2F-BD75-A3D3AA9962D1}"/>
                  </a:ext>
                </a:extLst>
              </p:cNvPr>
              <p:cNvSpPr/>
              <p:nvPr/>
            </p:nvSpPr>
            <p:spPr>
              <a:xfrm>
                <a:off x="9202881" y="1077237"/>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8" name="TextBox 27">
                <a:extLst>
                  <a:ext uri="{FF2B5EF4-FFF2-40B4-BE49-F238E27FC236}">
                    <a16:creationId xmlns:a16="http://schemas.microsoft.com/office/drawing/2014/main" id="{32A506A7-32A3-4589-AF2A-3CAB526D9592}"/>
                  </a:ext>
                </a:extLst>
              </p:cNvPr>
              <p:cNvSpPr txBox="1"/>
              <p:nvPr/>
            </p:nvSpPr>
            <p:spPr>
              <a:xfrm>
                <a:off x="9200958" y="1064083"/>
                <a:ext cx="2476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CFCFC"/>
                    </a:solidFill>
                    <a:effectLst/>
                    <a:uLnTx/>
                    <a:uFillTx/>
                    <a:latin typeface="Tahoma"/>
                    <a:ea typeface="+mn-ea"/>
                    <a:cs typeface="+mn-cs"/>
                  </a:rPr>
                  <a:t>2</a:t>
                </a:r>
              </a:p>
            </p:txBody>
          </p:sp>
        </p:grpSp>
        <p:grpSp>
          <p:nvGrpSpPr>
            <p:cNvPr id="47" name="Group 46">
              <a:extLst>
                <a:ext uri="{FF2B5EF4-FFF2-40B4-BE49-F238E27FC236}">
                  <a16:creationId xmlns:a16="http://schemas.microsoft.com/office/drawing/2014/main" id="{B0E4F62F-B823-44C6-B5EA-E9272CCD8C83}"/>
                </a:ext>
              </a:extLst>
            </p:cNvPr>
            <p:cNvGrpSpPr/>
            <p:nvPr/>
          </p:nvGrpSpPr>
          <p:grpSpPr>
            <a:xfrm>
              <a:off x="168652" y="3396571"/>
              <a:ext cx="249573" cy="290152"/>
              <a:chOff x="9200958" y="1064083"/>
              <a:chExt cx="249573" cy="290152"/>
            </a:xfrm>
          </p:grpSpPr>
          <p:sp>
            <p:nvSpPr>
              <p:cNvPr id="48" name="Oval 47">
                <a:extLst>
                  <a:ext uri="{FF2B5EF4-FFF2-40B4-BE49-F238E27FC236}">
                    <a16:creationId xmlns:a16="http://schemas.microsoft.com/office/drawing/2014/main" id="{4020C7D2-4C32-4CF3-B40D-03E9319EC0B3}"/>
                  </a:ext>
                </a:extLst>
              </p:cNvPr>
              <p:cNvSpPr/>
              <p:nvPr/>
            </p:nvSpPr>
            <p:spPr>
              <a:xfrm>
                <a:off x="9202881" y="1077237"/>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49" name="TextBox 48">
                <a:extLst>
                  <a:ext uri="{FF2B5EF4-FFF2-40B4-BE49-F238E27FC236}">
                    <a16:creationId xmlns:a16="http://schemas.microsoft.com/office/drawing/2014/main" id="{211256A5-CAFA-414F-B1B2-63E0122B4747}"/>
                  </a:ext>
                </a:extLst>
              </p:cNvPr>
              <p:cNvSpPr txBox="1"/>
              <p:nvPr/>
            </p:nvSpPr>
            <p:spPr>
              <a:xfrm>
                <a:off x="9200958" y="1064083"/>
                <a:ext cx="2476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CFCFC"/>
                    </a:solidFill>
                    <a:effectLst/>
                    <a:uLnTx/>
                    <a:uFillTx/>
                    <a:latin typeface="Tahoma"/>
                    <a:ea typeface="+mn-ea"/>
                    <a:cs typeface="+mn-cs"/>
                  </a:rPr>
                  <a:t>2</a:t>
                </a:r>
              </a:p>
            </p:txBody>
          </p:sp>
        </p:grpSp>
      </p:grpSp>
      <p:grpSp>
        <p:nvGrpSpPr>
          <p:cNvPr id="69" name="Group 68">
            <a:extLst>
              <a:ext uri="{FF2B5EF4-FFF2-40B4-BE49-F238E27FC236}">
                <a16:creationId xmlns:a16="http://schemas.microsoft.com/office/drawing/2014/main" id="{1B6851FB-BBDE-450A-942A-E0DAE53CDBE3}"/>
              </a:ext>
            </a:extLst>
          </p:cNvPr>
          <p:cNvGrpSpPr/>
          <p:nvPr/>
        </p:nvGrpSpPr>
        <p:grpSpPr>
          <a:xfrm>
            <a:off x="168652" y="4150544"/>
            <a:ext cx="5159606" cy="738664"/>
            <a:chOff x="168652" y="4150544"/>
            <a:chExt cx="5159606" cy="738664"/>
          </a:xfrm>
        </p:grpSpPr>
        <p:sp>
          <p:nvSpPr>
            <p:cNvPr id="10" name="Rectangle 9">
              <a:extLst>
                <a:ext uri="{FF2B5EF4-FFF2-40B4-BE49-F238E27FC236}">
                  <a16:creationId xmlns:a16="http://schemas.microsoft.com/office/drawing/2014/main" id="{A11FEA28-A7A5-4A1D-8DC6-31ACA1F798CD}"/>
                </a:ext>
              </a:extLst>
            </p:cNvPr>
            <p:cNvSpPr/>
            <p:nvPr/>
          </p:nvSpPr>
          <p:spPr>
            <a:xfrm>
              <a:off x="457470" y="4150544"/>
              <a:ext cx="2627018" cy="738664"/>
            </a:xfrm>
            <a:prstGeom prst="rect">
              <a:avLst/>
            </a:prstGeom>
          </p:spPr>
          <p:txBody>
            <a:bodyPr wrap="square">
              <a:spAutoFit/>
            </a:bodyPr>
            <a:lstStyle/>
            <a:p>
              <a:r>
                <a:rPr lang="en-US" sz="1400" dirty="0"/>
                <a:t>- CTC will use to determine appropriate authorizations in grades 5-8.</a:t>
              </a:r>
            </a:p>
          </p:txBody>
        </p:sp>
        <p:grpSp>
          <p:nvGrpSpPr>
            <p:cNvPr id="29" name="Group 28">
              <a:extLst>
                <a:ext uri="{FF2B5EF4-FFF2-40B4-BE49-F238E27FC236}">
                  <a16:creationId xmlns:a16="http://schemas.microsoft.com/office/drawing/2014/main" id="{0EECE606-5B1D-408F-8F72-1F58E687A70A}"/>
                </a:ext>
              </a:extLst>
            </p:cNvPr>
            <p:cNvGrpSpPr/>
            <p:nvPr/>
          </p:nvGrpSpPr>
          <p:grpSpPr>
            <a:xfrm>
              <a:off x="5078685" y="4501415"/>
              <a:ext cx="249573" cy="290152"/>
              <a:chOff x="9200958" y="1064083"/>
              <a:chExt cx="249573" cy="290152"/>
            </a:xfrm>
          </p:grpSpPr>
          <p:sp>
            <p:nvSpPr>
              <p:cNvPr id="30" name="Oval 29">
                <a:extLst>
                  <a:ext uri="{FF2B5EF4-FFF2-40B4-BE49-F238E27FC236}">
                    <a16:creationId xmlns:a16="http://schemas.microsoft.com/office/drawing/2014/main" id="{F3820586-842E-4303-A80F-79B97367C78E}"/>
                  </a:ext>
                </a:extLst>
              </p:cNvPr>
              <p:cNvSpPr/>
              <p:nvPr/>
            </p:nvSpPr>
            <p:spPr>
              <a:xfrm>
                <a:off x="9202881" y="1077237"/>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1" name="TextBox 30">
                <a:extLst>
                  <a:ext uri="{FF2B5EF4-FFF2-40B4-BE49-F238E27FC236}">
                    <a16:creationId xmlns:a16="http://schemas.microsoft.com/office/drawing/2014/main" id="{46464119-1198-40A6-8F0C-5EBD21EACFD6}"/>
                  </a:ext>
                </a:extLst>
              </p:cNvPr>
              <p:cNvSpPr txBox="1"/>
              <p:nvPr/>
            </p:nvSpPr>
            <p:spPr>
              <a:xfrm>
                <a:off x="9200958" y="1064083"/>
                <a:ext cx="2476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CFCFC"/>
                    </a:solidFill>
                    <a:effectLst/>
                    <a:uLnTx/>
                    <a:uFillTx/>
                    <a:latin typeface="Tahoma"/>
                    <a:ea typeface="+mn-ea"/>
                    <a:cs typeface="+mn-cs"/>
                  </a:rPr>
                  <a:t>3</a:t>
                </a:r>
              </a:p>
            </p:txBody>
          </p:sp>
        </p:grpSp>
        <p:grpSp>
          <p:nvGrpSpPr>
            <p:cNvPr id="50" name="Group 49">
              <a:extLst>
                <a:ext uri="{FF2B5EF4-FFF2-40B4-BE49-F238E27FC236}">
                  <a16:creationId xmlns:a16="http://schemas.microsoft.com/office/drawing/2014/main" id="{695847E8-FDD1-49D8-8DA6-1AFC58AC4166}"/>
                </a:ext>
              </a:extLst>
            </p:cNvPr>
            <p:cNvGrpSpPr/>
            <p:nvPr/>
          </p:nvGrpSpPr>
          <p:grpSpPr>
            <a:xfrm>
              <a:off x="168652" y="4323187"/>
              <a:ext cx="249573" cy="290152"/>
              <a:chOff x="9200958" y="1064083"/>
              <a:chExt cx="249573" cy="290152"/>
            </a:xfrm>
          </p:grpSpPr>
          <p:sp>
            <p:nvSpPr>
              <p:cNvPr id="51" name="Oval 50">
                <a:extLst>
                  <a:ext uri="{FF2B5EF4-FFF2-40B4-BE49-F238E27FC236}">
                    <a16:creationId xmlns:a16="http://schemas.microsoft.com/office/drawing/2014/main" id="{9DBE8BC2-5911-46E5-AD29-6EAD6DC5F298}"/>
                  </a:ext>
                </a:extLst>
              </p:cNvPr>
              <p:cNvSpPr/>
              <p:nvPr/>
            </p:nvSpPr>
            <p:spPr>
              <a:xfrm>
                <a:off x="9202881" y="1077237"/>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52" name="TextBox 51">
                <a:extLst>
                  <a:ext uri="{FF2B5EF4-FFF2-40B4-BE49-F238E27FC236}">
                    <a16:creationId xmlns:a16="http://schemas.microsoft.com/office/drawing/2014/main" id="{3FCC307D-D7A6-4B9B-BE7C-AC8C6576A3E7}"/>
                  </a:ext>
                </a:extLst>
              </p:cNvPr>
              <p:cNvSpPr txBox="1"/>
              <p:nvPr/>
            </p:nvSpPr>
            <p:spPr>
              <a:xfrm>
                <a:off x="9200958" y="1064083"/>
                <a:ext cx="2476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CFCFC"/>
                    </a:solidFill>
                    <a:effectLst/>
                    <a:uLnTx/>
                    <a:uFillTx/>
                    <a:latin typeface="Tahoma"/>
                    <a:ea typeface="+mn-ea"/>
                    <a:cs typeface="+mn-cs"/>
                  </a:rPr>
                  <a:t>3</a:t>
                </a:r>
              </a:p>
            </p:txBody>
          </p:sp>
        </p:grpSp>
      </p:grpSp>
      <p:grpSp>
        <p:nvGrpSpPr>
          <p:cNvPr id="70" name="Group 69">
            <a:extLst>
              <a:ext uri="{FF2B5EF4-FFF2-40B4-BE49-F238E27FC236}">
                <a16:creationId xmlns:a16="http://schemas.microsoft.com/office/drawing/2014/main" id="{1E954349-8478-45F7-8199-2B1BA585C02C}"/>
              </a:ext>
            </a:extLst>
          </p:cNvPr>
          <p:cNvGrpSpPr/>
          <p:nvPr/>
        </p:nvGrpSpPr>
        <p:grpSpPr>
          <a:xfrm>
            <a:off x="166729" y="5115615"/>
            <a:ext cx="5161529" cy="954107"/>
            <a:chOff x="166729" y="5115615"/>
            <a:chExt cx="5161529" cy="954107"/>
          </a:xfrm>
        </p:grpSpPr>
        <p:sp>
          <p:nvSpPr>
            <p:cNvPr id="22" name="Rectangle 21">
              <a:extLst>
                <a:ext uri="{FF2B5EF4-FFF2-40B4-BE49-F238E27FC236}">
                  <a16:creationId xmlns:a16="http://schemas.microsoft.com/office/drawing/2014/main" id="{3229201C-DB9C-4851-9A02-1E4005963CE6}"/>
                </a:ext>
              </a:extLst>
            </p:cNvPr>
            <p:cNvSpPr/>
            <p:nvPr/>
          </p:nvSpPr>
          <p:spPr>
            <a:xfrm>
              <a:off x="457470" y="5115615"/>
              <a:ext cx="2627018" cy="954107"/>
            </a:xfrm>
            <a:prstGeom prst="rect">
              <a:avLst/>
            </a:prstGeom>
          </p:spPr>
          <p:txBody>
            <a:bodyPr wrap="square">
              <a:spAutoFit/>
            </a:bodyPr>
            <a:lstStyle/>
            <a:p>
              <a:r>
                <a:rPr lang="en-US" sz="1400" dirty="0"/>
                <a:t>- CTC will use to determine whether a local assignment option is appropriate for the assignment.</a:t>
              </a:r>
            </a:p>
          </p:txBody>
        </p:sp>
        <p:grpSp>
          <p:nvGrpSpPr>
            <p:cNvPr id="32" name="Group 31">
              <a:extLst>
                <a:ext uri="{FF2B5EF4-FFF2-40B4-BE49-F238E27FC236}">
                  <a16:creationId xmlns:a16="http://schemas.microsoft.com/office/drawing/2014/main" id="{176C611E-BAE9-4CF4-BC9C-3CD44E7C0527}"/>
                </a:ext>
              </a:extLst>
            </p:cNvPr>
            <p:cNvGrpSpPr/>
            <p:nvPr/>
          </p:nvGrpSpPr>
          <p:grpSpPr>
            <a:xfrm>
              <a:off x="5078685" y="5139749"/>
              <a:ext cx="249573" cy="290152"/>
              <a:chOff x="9200958" y="1064083"/>
              <a:chExt cx="249573" cy="290152"/>
            </a:xfrm>
          </p:grpSpPr>
          <p:sp>
            <p:nvSpPr>
              <p:cNvPr id="33" name="Oval 32">
                <a:extLst>
                  <a:ext uri="{FF2B5EF4-FFF2-40B4-BE49-F238E27FC236}">
                    <a16:creationId xmlns:a16="http://schemas.microsoft.com/office/drawing/2014/main" id="{FFB49FD6-6DE1-40D8-AB0F-750474DAAB16}"/>
                  </a:ext>
                </a:extLst>
              </p:cNvPr>
              <p:cNvSpPr/>
              <p:nvPr/>
            </p:nvSpPr>
            <p:spPr>
              <a:xfrm>
                <a:off x="9202881" y="1077237"/>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4" name="TextBox 33">
                <a:extLst>
                  <a:ext uri="{FF2B5EF4-FFF2-40B4-BE49-F238E27FC236}">
                    <a16:creationId xmlns:a16="http://schemas.microsoft.com/office/drawing/2014/main" id="{7CDBE34A-7EF7-4BF3-91D4-C59697003442}"/>
                  </a:ext>
                </a:extLst>
              </p:cNvPr>
              <p:cNvSpPr txBox="1"/>
              <p:nvPr/>
            </p:nvSpPr>
            <p:spPr>
              <a:xfrm>
                <a:off x="9200958" y="1064083"/>
                <a:ext cx="2476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CFCFC"/>
                    </a:solidFill>
                    <a:effectLst/>
                    <a:uLnTx/>
                    <a:uFillTx/>
                    <a:latin typeface="Tahoma"/>
                    <a:ea typeface="+mn-ea"/>
                    <a:cs typeface="+mn-cs"/>
                  </a:rPr>
                  <a:t>4</a:t>
                </a:r>
              </a:p>
            </p:txBody>
          </p:sp>
        </p:grpSp>
        <p:grpSp>
          <p:nvGrpSpPr>
            <p:cNvPr id="53" name="Group 52">
              <a:extLst>
                <a:ext uri="{FF2B5EF4-FFF2-40B4-BE49-F238E27FC236}">
                  <a16:creationId xmlns:a16="http://schemas.microsoft.com/office/drawing/2014/main" id="{3B76D858-71A0-4F4E-9A1F-0B3BE5B5E515}"/>
                </a:ext>
              </a:extLst>
            </p:cNvPr>
            <p:cNvGrpSpPr/>
            <p:nvPr/>
          </p:nvGrpSpPr>
          <p:grpSpPr>
            <a:xfrm>
              <a:off x="166729" y="5406796"/>
              <a:ext cx="249573" cy="290152"/>
              <a:chOff x="9200958" y="1064083"/>
              <a:chExt cx="249573" cy="290152"/>
            </a:xfrm>
          </p:grpSpPr>
          <p:sp>
            <p:nvSpPr>
              <p:cNvPr id="54" name="Oval 53">
                <a:extLst>
                  <a:ext uri="{FF2B5EF4-FFF2-40B4-BE49-F238E27FC236}">
                    <a16:creationId xmlns:a16="http://schemas.microsoft.com/office/drawing/2014/main" id="{4AE50440-3EEC-4BE5-9840-02C9B133EBD0}"/>
                  </a:ext>
                </a:extLst>
              </p:cNvPr>
              <p:cNvSpPr/>
              <p:nvPr/>
            </p:nvSpPr>
            <p:spPr>
              <a:xfrm>
                <a:off x="9202881" y="1077237"/>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55" name="TextBox 54">
                <a:extLst>
                  <a:ext uri="{FF2B5EF4-FFF2-40B4-BE49-F238E27FC236}">
                    <a16:creationId xmlns:a16="http://schemas.microsoft.com/office/drawing/2014/main" id="{1DBE073E-F660-4C12-8C57-6693B5B0DD80}"/>
                  </a:ext>
                </a:extLst>
              </p:cNvPr>
              <p:cNvSpPr txBox="1"/>
              <p:nvPr/>
            </p:nvSpPr>
            <p:spPr>
              <a:xfrm>
                <a:off x="9200958" y="1064083"/>
                <a:ext cx="2476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CFCFC"/>
                    </a:solidFill>
                    <a:effectLst/>
                    <a:uLnTx/>
                    <a:uFillTx/>
                    <a:latin typeface="Tahoma"/>
                    <a:ea typeface="+mn-ea"/>
                    <a:cs typeface="+mn-cs"/>
                  </a:rPr>
                  <a:t>4</a:t>
                </a:r>
              </a:p>
            </p:txBody>
          </p:sp>
        </p:grpSp>
      </p:grpSp>
      <p:grpSp>
        <p:nvGrpSpPr>
          <p:cNvPr id="8" name="Group 7">
            <a:extLst>
              <a:ext uri="{FF2B5EF4-FFF2-40B4-BE49-F238E27FC236}">
                <a16:creationId xmlns:a16="http://schemas.microsoft.com/office/drawing/2014/main" id="{9C58542E-471F-447A-BE87-77F26BC271BA}"/>
              </a:ext>
            </a:extLst>
          </p:cNvPr>
          <p:cNvGrpSpPr/>
          <p:nvPr/>
        </p:nvGrpSpPr>
        <p:grpSpPr>
          <a:xfrm>
            <a:off x="8130876" y="1154174"/>
            <a:ext cx="3641124" cy="2439143"/>
            <a:chOff x="8187326" y="1163889"/>
            <a:chExt cx="3641124" cy="2439143"/>
          </a:xfrm>
        </p:grpSpPr>
        <p:sp>
          <p:nvSpPr>
            <p:cNvPr id="6" name="Rectangle 5">
              <a:extLst>
                <a:ext uri="{FF2B5EF4-FFF2-40B4-BE49-F238E27FC236}">
                  <a16:creationId xmlns:a16="http://schemas.microsoft.com/office/drawing/2014/main" id="{42297978-9BBC-4FFC-9598-E38D6B01B4A4}"/>
                </a:ext>
              </a:extLst>
            </p:cNvPr>
            <p:cNvSpPr/>
            <p:nvPr/>
          </p:nvSpPr>
          <p:spPr>
            <a:xfrm>
              <a:off x="9233031" y="1163889"/>
              <a:ext cx="2595419" cy="954107"/>
            </a:xfrm>
            <a:prstGeom prst="rect">
              <a:avLst/>
            </a:prstGeom>
          </p:spPr>
          <p:txBody>
            <a:bodyPr wrap="square">
              <a:spAutoFit/>
            </a:bodyPr>
            <a:lstStyle/>
            <a:p>
              <a:r>
                <a:rPr lang="en-US" sz="1400" dirty="0"/>
                <a:t>- CTC will use to determine whether or not a charter school teacher requires a credential and authorizations</a:t>
              </a:r>
            </a:p>
          </p:txBody>
        </p:sp>
        <p:grpSp>
          <p:nvGrpSpPr>
            <p:cNvPr id="35" name="Group 34">
              <a:extLst>
                <a:ext uri="{FF2B5EF4-FFF2-40B4-BE49-F238E27FC236}">
                  <a16:creationId xmlns:a16="http://schemas.microsoft.com/office/drawing/2014/main" id="{E391871A-6D80-4C0E-A2E1-C019F7F59A1C}"/>
                </a:ext>
              </a:extLst>
            </p:cNvPr>
            <p:cNvGrpSpPr/>
            <p:nvPr/>
          </p:nvGrpSpPr>
          <p:grpSpPr>
            <a:xfrm>
              <a:off x="8187326" y="3312880"/>
              <a:ext cx="249573" cy="290152"/>
              <a:chOff x="9200958" y="1064083"/>
              <a:chExt cx="249573" cy="290152"/>
            </a:xfrm>
          </p:grpSpPr>
          <p:sp>
            <p:nvSpPr>
              <p:cNvPr id="36" name="Oval 35">
                <a:extLst>
                  <a:ext uri="{FF2B5EF4-FFF2-40B4-BE49-F238E27FC236}">
                    <a16:creationId xmlns:a16="http://schemas.microsoft.com/office/drawing/2014/main" id="{F27EA5AE-0CE9-4885-87E0-945534FE88D4}"/>
                  </a:ext>
                </a:extLst>
              </p:cNvPr>
              <p:cNvSpPr/>
              <p:nvPr/>
            </p:nvSpPr>
            <p:spPr>
              <a:xfrm>
                <a:off x="9202881" y="1077237"/>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7" name="TextBox 36">
                <a:extLst>
                  <a:ext uri="{FF2B5EF4-FFF2-40B4-BE49-F238E27FC236}">
                    <a16:creationId xmlns:a16="http://schemas.microsoft.com/office/drawing/2014/main" id="{C405F10C-38EF-4F6A-9F4A-DDD09FA6C4BA}"/>
                  </a:ext>
                </a:extLst>
              </p:cNvPr>
              <p:cNvSpPr txBox="1"/>
              <p:nvPr/>
            </p:nvSpPr>
            <p:spPr>
              <a:xfrm>
                <a:off x="9200958" y="1064083"/>
                <a:ext cx="2476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CFCFC"/>
                    </a:solidFill>
                    <a:effectLst/>
                    <a:uLnTx/>
                    <a:uFillTx/>
                    <a:latin typeface="Tahoma"/>
                    <a:ea typeface="+mn-ea"/>
                    <a:cs typeface="+mn-cs"/>
                  </a:rPr>
                  <a:t>5</a:t>
                </a:r>
              </a:p>
            </p:txBody>
          </p:sp>
        </p:grpSp>
        <p:grpSp>
          <p:nvGrpSpPr>
            <p:cNvPr id="56" name="Group 55">
              <a:extLst>
                <a:ext uri="{FF2B5EF4-FFF2-40B4-BE49-F238E27FC236}">
                  <a16:creationId xmlns:a16="http://schemas.microsoft.com/office/drawing/2014/main" id="{1CAA60B7-72BD-4474-B001-DB9914F7DB2B}"/>
                </a:ext>
              </a:extLst>
            </p:cNvPr>
            <p:cNvGrpSpPr/>
            <p:nvPr/>
          </p:nvGrpSpPr>
          <p:grpSpPr>
            <a:xfrm>
              <a:off x="8916821" y="1492291"/>
              <a:ext cx="249573" cy="290152"/>
              <a:chOff x="9200958" y="1064083"/>
              <a:chExt cx="249573" cy="290152"/>
            </a:xfrm>
          </p:grpSpPr>
          <p:sp>
            <p:nvSpPr>
              <p:cNvPr id="57" name="Oval 56">
                <a:extLst>
                  <a:ext uri="{FF2B5EF4-FFF2-40B4-BE49-F238E27FC236}">
                    <a16:creationId xmlns:a16="http://schemas.microsoft.com/office/drawing/2014/main" id="{895F2E86-F671-4318-A51A-AFA247AFAB04}"/>
                  </a:ext>
                </a:extLst>
              </p:cNvPr>
              <p:cNvSpPr/>
              <p:nvPr/>
            </p:nvSpPr>
            <p:spPr>
              <a:xfrm>
                <a:off x="9202881" y="1077237"/>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58" name="TextBox 57">
                <a:extLst>
                  <a:ext uri="{FF2B5EF4-FFF2-40B4-BE49-F238E27FC236}">
                    <a16:creationId xmlns:a16="http://schemas.microsoft.com/office/drawing/2014/main" id="{CF37DCB1-7311-45E5-92E1-4A38931FF870}"/>
                  </a:ext>
                </a:extLst>
              </p:cNvPr>
              <p:cNvSpPr txBox="1"/>
              <p:nvPr/>
            </p:nvSpPr>
            <p:spPr>
              <a:xfrm>
                <a:off x="9200958" y="1064083"/>
                <a:ext cx="2476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CFCFC"/>
                    </a:solidFill>
                    <a:effectLst/>
                    <a:uLnTx/>
                    <a:uFillTx/>
                    <a:latin typeface="Tahoma"/>
                    <a:ea typeface="+mn-ea"/>
                    <a:cs typeface="+mn-cs"/>
                  </a:rPr>
                  <a:t>5</a:t>
                </a:r>
              </a:p>
            </p:txBody>
          </p:sp>
        </p:grpSp>
      </p:grpSp>
      <p:grpSp>
        <p:nvGrpSpPr>
          <p:cNvPr id="72" name="Group 71">
            <a:extLst>
              <a:ext uri="{FF2B5EF4-FFF2-40B4-BE49-F238E27FC236}">
                <a16:creationId xmlns:a16="http://schemas.microsoft.com/office/drawing/2014/main" id="{57DBF096-DDAC-4C9A-8E0A-8F6DA21326F5}"/>
              </a:ext>
            </a:extLst>
          </p:cNvPr>
          <p:cNvGrpSpPr/>
          <p:nvPr/>
        </p:nvGrpSpPr>
        <p:grpSpPr>
          <a:xfrm>
            <a:off x="7395361" y="2393145"/>
            <a:ext cx="4376639" cy="2031325"/>
            <a:chOff x="7509772" y="2667714"/>
            <a:chExt cx="4376639" cy="2031325"/>
          </a:xfrm>
        </p:grpSpPr>
        <p:grpSp>
          <p:nvGrpSpPr>
            <p:cNvPr id="38" name="Group 37">
              <a:extLst>
                <a:ext uri="{FF2B5EF4-FFF2-40B4-BE49-F238E27FC236}">
                  <a16:creationId xmlns:a16="http://schemas.microsoft.com/office/drawing/2014/main" id="{FD2375FD-A4A4-4D3F-BC50-9AD519C02940}"/>
                </a:ext>
              </a:extLst>
            </p:cNvPr>
            <p:cNvGrpSpPr/>
            <p:nvPr/>
          </p:nvGrpSpPr>
          <p:grpSpPr>
            <a:xfrm>
              <a:off x="7509772" y="3960467"/>
              <a:ext cx="249573" cy="290152"/>
              <a:chOff x="9200958" y="1064083"/>
              <a:chExt cx="249573" cy="290152"/>
            </a:xfrm>
          </p:grpSpPr>
          <p:sp>
            <p:nvSpPr>
              <p:cNvPr id="39" name="Oval 38">
                <a:extLst>
                  <a:ext uri="{FF2B5EF4-FFF2-40B4-BE49-F238E27FC236}">
                    <a16:creationId xmlns:a16="http://schemas.microsoft.com/office/drawing/2014/main" id="{D43166A5-CF1E-4E0C-9219-37D991CAFCDE}"/>
                  </a:ext>
                </a:extLst>
              </p:cNvPr>
              <p:cNvSpPr/>
              <p:nvPr/>
            </p:nvSpPr>
            <p:spPr>
              <a:xfrm>
                <a:off x="9202881" y="1077237"/>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40" name="TextBox 39">
                <a:extLst>
                  <a:ext uri="{FF2B5EF4-FFF2-40B4-BE49-F238E27FC236}">
                    <a16:creationId xmlns:a16="http://schemas.microsoft.com/office/drawing/2014/main" id="{08B47728-F686-450A-92EA-C2DB78C2E01B}"/>
                  </a:ext>
                </a:extLst>
              </p:cNvPr>
              <p:cNvSpPr txBox="1"/>
              <p:nvPr/>
            </p:nvSpPr>
            <p:spPr>
              <a:xfrm>
                <a:off x="9200958" y="1064083"/>
                <a:ext cx="2476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CFCFC"/>
                    </a:solidFill>
                    <a:effectLst/>
                    <a:uLnTx/>
                    <a:uFillTx/>
                    <a:latin typeface="Tahoma"/>
                    <a:ea typeface="+mn-ea"/>
                    <a:cs typeface="+mn-cs"/>
                  </a:rPr>
                  <a:t>6</a:t>
                </a:r>
              </a:p>
            </p:txBody>
          </p:sp>
        </p:grpSp>
        <p:sp>
          <p:nvSpPr>
            <p:cNvPr id="59" name="Rectangle 58">
              <a:extLst>
                <a:ext uri="{FF2B5EF4-FFF2-40B4-BE49-F238E27FC236}">
                  <a16:creationId xmlns:a16="http://schemas.microsoft.com/office/drawing/2014/main" id="{2EA632F1-CC53-4D8A-A38A-20A1F4BC3A2E}"/>
                </a:ext>
              </a:extLst>
            </p:cNvPr>
            <p:cNvSpPr/>
            <p:nvPr/>
          </p:nvSpPr>
          <p:spPr>
            <a:xfrm>
              <a:off x="9206025" y="2667714"/>
              <a:ext cx="2680386" cy="2031325"/>
            </a:xfrm>
            <a:prstGeom prst="rect">
              <a:avLst/>
            </a:prstGeom>
          </p:spPr>
          <p:txBody>
            <a:bodyPr wrap="square">
              <a:spAutoFit/>
            </a:bodyPr>
            <a:lstStyle/>
            <a:p>
              <a:r>
                <a:rPr lang="en-US" sz="1400" dirty="0"/>
                <a:t>- CTC will use to determine 1) if the course requires an authorized teacher; and 2) if the teacher has the appropriate authorizations for the content.</a:t>
              </a:r>
            </a:p>
            <a:p>
              <a:r>
                <a:rPr lang="en-US" sz="1400" dirty="0"/>
                <a:t> - CDE will be able to provide more public information on availability of online course content.</a:t>
              </a:r>
            </a:p>
          </p:txBody>
        </p:sp>
        <p:grpSp>
          <p:nvGrpSpPr>
            <p:cNvPr id="60" name="Group 59">
              <a:extLst>
                <a:ext uri="{FF2B5EF4-FFF2-40B4-BE49-F238E27FC236}">
                  <a16:creationId xmlns:a16="http://schemas.microsoft.com/office/drawing/2014/main" id="{BF9E782E-41EE-4809-907E-C5A68C4A5E2D}"/>
                </a:ext>
              </a:extLst>
            </p:cNvPr>
            <p:cNvGrpSpPr/>
            <p:nvPr/>
          </p:nvGrpSpPr>
          <p:grpSpPr>
            <a:xfrm>
              <a:off x="8937311" y="3451379"/>
              <a:ext cx="249573" cy="290152"/>
              <a:chOff x="9200958" y="1064083"/>
              <a:chExt cx="249573" cy="290152"/>
            </a:xfrm>
          </p:grpSpPr>
          <p:sp>
            <p:nvSpPr>
              <p:cNvPr id="61" name="Oval 60">
                <a:extLst>
                  <a:ext uri="{FF2B5EF4-FFF2-40B4-BE49-F238E27FC236}">
                    <a16:creationId xmlns:a16="http://schemas.microsoft.com/office/drawing/2014/main" id="{F3CDB4F3-9878-4268-8166-E7D1373A5212}"/>
                  </a:ext>
                </a:extLst>
              </p:cNvPr>
              <p:cNvSpPr/>
              <p:nvPr/>
            </p:nvSpPr>
            <p:spPr>
              <a:xfrm>
                <a:off x="9202881" y="1077237"/>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62" name="TextBox 61">
                <a:extLst>
                  <a:ext uri="{FF2B5EF4-FFF2-40B4-BE49-F238E27FC236}">
                    <a16:creationId xmlns:a16="http://schemas.microsoft.com/office/drawing/2014/main" id="{99D3112B-939A-4BCA-BEFE-E3E6520B8824}"/>
                  </a:ext>
                </a:extLst>
              </p:cNvPr>
              <p:cNvSpPr txBox="1"/>
              <p:nvPr/>
            </p:nvSpPr>
            <p:spPr>
              <a:xfrm>
                <a:off x="9200958" y="1064083"/>
                <a:ext cx="2476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CFCFC"/>
                    </a:solidFill>
                    <a:effectLst/>
                    <a:uLnTx/>
                    <a:uFillTx/>
                    <a:latin typeface="Tahoma"/>
                    <a:ea typeface="+mn-ea"/>
                    <a:cs typeface="+mn-cs"/>
                  </a:rPr>
                  <a:t>6</a:t>
                </a:r>
              </a:p>
            </p:txBody>
          </p:sp>
        </p:grpSp>
      </p:grpSp>
      <p:grpSp>
        <p:nvGrpSpPr>
          <p:cNvPr id="73" name="Group 72">
            <a:extLst>
              <a:ext uri="{FF2B5EF4-FFF2-40B4-BE49-F238E27FC236}">
                <a16:creationId xmlns:a16="http://schemas.microsoft.com/office/drawing/2014/main" id="{B9DB2311-121E-4872-8DB1-5F89CA6EF60F}"/>
              </a:ext>
            </a:extLst>
          </p:cNvPr>
          <p:cNvGrpSpPr/>
          <p:nvPr/>
        </p:nvGrpSpPr>
        <p:grpSpPr>
          <a:xfrm>
            <a:off x="7929190" y="4606965"/>
            <a:ext cx="3724950" cy="1295828"/>
            <a:chOff x="8123990" y="4600185"/>
            <a:chExt cx="3724950" cy="1295828"/>
          </a:xfrm>
        </p:grpSpPr>
        <p:grpSp>
          <p:nvGrpSpPr>
            <p:cNvPr id="41" name="Group 40">
              <a:extLst>
                <a:ext uri="{FF2B5EF4-FFF2-40B4-BE49-F238E27FC236}">
                  <a16:creationId xmlns:a16="http://schemas.microsoft.com/office/drawing/2014/main" id="{0F23381C-F161-4998-B977-8D1698173F0D}"/>
                </a:ext>
              </a:extLst>
            </p:cNvPr>
            <p:cNvGrpSpPr/>
            <p:nvPr/>
          </p:nvGrpSpPr>
          <p:grpSpPr>
            <a:xfrm>
              <a:off x="8123990" y="4600185"/>
              <a:ext cx="249573" cy="290152"/>
              <a:chOff x="9200958" y="1064083"/>
              <a:chExt cx="249573" cy="290152"/>
            </a:xfrm>
          </p:grpSpPr>
          <p:sp>
            <p:nvSpPr>
              <p:cNvPr id="42" name="Oval 41">
                <a:extLst>
                  <a:ext uri="{FF2B5EF4-FFF2-40B4-BE49-F238E27FC236}">
                    <a16:creationId xmlns:a16="http://schemas.microsoft.com/office/drawing/2014/main" id="{BADA3287-9BA2-4A11-B6F0-B9A2B014BD1C}"/>
                  </a:ext>
                </a:extLst>
              </p:cNvPr>
              <p:cNvSpPr/>
              <p:nvPr/>
            </p:nvSpPr>
            <p:spPr>
              <a:xfrm>
                <a:off x="9202881" y="1077237"/>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43" name="TextBox 42">
                <a:extLst>
                  <a:ext uri="{FF2B5EF4-FFF2-40B4-BE49-F238E27FC236}">
                    <a16:creationId xmlns:a16="http://schemas.microsoft.com/office/drawing/2014/main" id="{4BB59115-2A7C-4C23-9EDD-5815481BB0AE}"/>
                  </a:ext>
                </a:extLst>
              </p:cNvPr>
              <p:cNvSpPr txBox="1"/>
              <p:nvPr/>
            </p:nvSpPr>
            <p:spPr>
              <a:xfrm>
                <a:off x="9200958" y="1064083"/>
                <a:ext cx="2476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CFCFC"/>
                    </a:solidFill>
                    <a:effectLst/>
                    <a:uLnTx/>
                    <a:uFillTx/>
                    <a:latin typeface="Tahoma"/>
                    <a:ea typeface="+mn-ea"/>
                    <a:cs typeface="+mn-cs"/>
                  </a:rPr>
                  <a:t>7</a:t>
                </a:r>
              </a:p>
            </p:txBody>
          </p:sp>
        </p:grpSp>
        <p:sp>
          <p:nvSpPr>
            <p:cNvPr id="63" name="Rectangle 62">
              <a:extLst>
                <a:ext uri="{FF2B5EF4-FFF2-40B4-BE49-F238E27FC236}">
                  <a16:creationId xmlns:a16="http://schemas.microsoft.com/office/drawing/2014/main" id="{6AD166A0-11CD-4105-A1D1-06C6772A1AB2}"/>
                </a:ext>
              </a:extLst>
            </p:cNvPr>
            <p:cNvSpPr/>
            <p:nvPr/>
          </p:nvSpPr>
          <p:spPr>
            <a:xfrm>
              <a:off x="9253521" y="4726462"/>
              <a:ext cx="2595419" cy="1169551"/>
            </a:xfrm>
            <a:prstGeom prst="rect">
              <a:avLst/>
            </a:prstGeom>
          </p:spPr>
          <p:txBody>
            <a:bodyPr wrap="square">
              <a:spAutoFit/>
            </a:bodyPr>
            <a:lstStyle/>
            <a:p>
              <a:r>
                <a:rPr lang="en-US" sz="1400" dirty="0"/>
                <a:t>Indicates that the course is taught by a credentialed CTE teacher. </a:t>
              </a:r>
            </a:p>
            <a:p>
              <a:r>
                <a:rPr lang="en-US" sz="1400" dirty="0"/>
                <a:t>Replaces code course content code 154</a:t>
              </a:r>
            </a:p>
          </p:txBody>
        </p:sp>
        <p:grpSp>
          <p:nvGrpSpPr>
            <p:cNvPr id="64" name="Group 63">
              <a:extLst>
                <a:ext uri="{FF2B5EF4-FFF2-40B4-BE49-F238E27FC236}">
                  <a16:creationId xmlns:a16="http://schemas.microsoft.com/office/drawing/2014/main" id="{4409402A-BB3B-4869-A76B-57429A1BC3CE}"/>
                </a:ext>
              </a:extLst>
            </p:cNvPr>
            <p:cNvGrpSpPr/>
            <p:nvPr/>
          </p:nvGrpSpPr>
          <p:grpSpPr>
            <a:xfrm>
              <a:off x="8935388" y="5051687"/>
              <a:ext cx="249573" cy="290152"/>
              <a:chOff x="9200958" y="1064083"/>
              <a:chExt cx="249573" cy="290152"/>
            </a:xfrm>
          </p:grpSpPr>
          <p:sp>
            <p:nvSpPr>
              <p:cNvPr id="65" name="Oval 64">
                <a:extLst>
                  <a:ext uri="{FF2B5EF4-FFF2-40B4-BE49-F238E27FC236}">
                    <a16:creationId xmlns:a16="http://schemas.microsoft.com/office/drawing/2014/main" id="{3BFAAF07-2198-4B07-AC6F-CC68B5CD5E6A}"/>
                  </a:ext>
                </a:extLst>
              </p:cNvPr>
              <p:cNvSpPr/>
              <p:nvPr/>
            </p:nvSpPr>
            <p:spPr>
              <a:xfrm>
                <a:off x="9202881" y="1077237"/>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66" name="TextBox 65">
                <a:extLst>
                  <a:ext uri="{FF2B5EF4-FFF2-40B4-BE49-F238E27FC236}">
                    <a16:creationId xmlns:a16="http://schemas.microsoft.com/office/drawing/2014/main" id="{5ED69C55-159B-4320-8D4A-E581613ED220}"/>
                  </a:ext>
                </a:extLst>
              </p:cNvPr>
              <p:cNvSpPr txBox="1"/>
              <p:nvPr/>
            </p:nvSpPr>
            <p:spPr>
              <a:xfrm>
                <a:off x="9200958" y="1064083"/>
                <a:ext cx="2476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CFCFC"/>
                    </a:solidFill>
                    <a:effectLst/>
                    <a:uLnTx/>
                    <a:uFillTx/>
                    <a:latin typeface="Tahoma"/>
                    <a:ea typeface="+mn-ea"/>
                    <a:cs typeface="+mn-cs"/>
                  </a:rPr>
                  <a:t>7</a:t>
                </a:r>
              </a:p>
            </p:txBody>
          </p:sp>
        </p:grpSp>
      </p:grpSp>
    </p:spTree>
    <p:extLst>
      <p:ext uri="{BB962C8B-B14F-4D97-AF65-F5344CB8AC3E}">
        <p14:creationId xmlns:p14="http://schemas.microsoft.com/office/powerpoint/2010/main" val="216622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7585" y="426046"/>
            <a:ext cx="11214415" cy="587156"/>
          </a:xfrm>
        </p:spPr>
        <p:txBody>
          <a:bodyPr/>
          <a:lstStyle/>
          <a:p>
            <a:r>
              <a:rPr lang="en-US"/>
              <a:t>Target Audience</a:t>
            </a:r>
          </a:p>
        </p:txBody>
      </p:sp>
      <p:sp>
        <p:nvSpPr>
          <p:cNvPr id="13" name="Footer Placeholder 12"/>
          <p:cNvSpPr>
            <a:spLocks noGrp="1"/>
          </p:cNvSpPr>
          <p:nvPr>
            <p:ph type="ftr" sz="quarter" idx="10"/>
          </p:nvPr>
        </p:nvSpPr>
        <p:spPr/>
        <p:txBody>
          <a:bodyPr/>
          <a:lstStyle/>
          <a:p>
            <a:r>
              <a:rPr lang="en-US"/>
              <a:t>Fall 2 - Advanced Reports and Certification v1.1 - Jan 7, 2020</a:t>
            </a:r>
            <a:endParaRPr lang="en-US" dirty="0"/>
          </a:p>
        </p:txBody>
      </p:sp>
      <p:sp>
        <p:nvSpPr>
          <p:cNvPr id="14" name="Slide Number Placeholder 13"/>
          <p:cNvSpPr>
            <a:spLocks noGrp="1"/>
          </p:cNvSpPr>
          <p:nvPr>
            <p:ph type="sldNum" sz="quarter" idx="11"/>
          </p:nvPr>
        </p:nvSpPr>
        <p:spPr/>
        <p:txBody>
          <a:bodyPr/>
          <a:lstStyle/>
          <a:p>
            <a:fld id="{84E91884-CAC6-40C5-8951-05CEBB3430F4}" type="slidenum">
              <a:rPr lang="en-US" smtClean="0"/>
              <a:pPr/>
              <a:t>2</a:t>
            </a:fld>
            <a:endParaRPr lang="en-US"/>
          </a:p>
        </p:txBody>
      </p:sp>
      <p:grpSp>
        <p:nvGrpSpPr>
          <p:cNvPr id="2" name="Group 1">
            <a:extLst>
              <a:ext uri="{FF2B5EF4-FFF2-40B4-BE49-F238E27FC236}">
                <a16:creationId xmlns:a16="http://schemas.microsoft.com/office/drawing/2014/main" id="{4ABC8F12-CA73-462A-8022-E96413094995}"/>
              </a:ext>
            </a:extLst>
          </p:cNvPr>
          <p:cNvGrpSpPr/>
          <p:nvPr/>
        </p:nvGrpSpPr>
        <p:grpSpPr>
          <a:xfrm>
            <a:off x="1966821" y="1746348"/>
            <a:ext cx="3602268" cy="3962390"/>
            <a:chOff x="1993092" y="1746348"/>
            <a:chExt cx="3156559" cy="3962390"/>
          </a:xfrm>
        </p:grpSpPr>
        <p:sp>
          <p:nvSpPr>
            <p:cNvPr id="9" name="TextBox 8"/>
            <p:cNvSpPr txBox="1">
              <a:spLocks noChangeArrowheads="1"/>
            </p:cNvSpPr>
            <p:nvPr/>
          </p:nvSpPr>
          <p:spPr bwMode="auto">
            <a:xfrm>
              <a:off x="1993092" y="4877741"/>
              <a:ext cx="315655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cs typeface="Arial" charset="0"/>
                </a:defRPr>
              </a:lvl1pPr>
              <a:lvl2pPr marL="742950" indent="-285750">
                <a:defRPr sz="1600">
                  <a:solidFill>
                    <a:schemeClr val="tx1"/>
                  </a:solidFill>
                  <a:latin typeface="Arial" charset="0"/>
                  <a:cs typeface="Arial" charset="0"/>
                </a:defRPr>
              </a:lvl2pPr>
              <a:lvl3pPr marL="1143000" indent="-228600">
                <a:defRPr sz="1600">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600">
                  <a:solidFill>
                    <a:schemeClr val="tx1"/>
                  </a:solidFill>
                  <a:latin typeface="Arial" charset="0"/>
                  <a:cs typeface="Arial" charset="0"/>
                </a:defRPr>
              </a:lvl5pPr>
              <a:lvl6pPr marL="2514600" indent="-228600" algn="ctr" eaLnBrk="0" fontAlgn="base" hangingPunct="0">
                <a:spcBef>
                  <a:spcPct val="0"/>
                </a:spcBef>
                <a:spcAft>
                  <a:spcPct val="0"/>
                </a:spcAft>
                <a:defRPr sz="1600">
                  <a:solidFill>
                    <a:schemeClr val="tx1"/>
                  </a:solidFill>
                  <a:latin typeface="Arial" charset="0"/>
                  <a:cs typeface="Arial" charset="0"/>
                </a:defRPr>
              </a:lvl6pPr>
              <a:lvl7pPr marL="2971800" indent="-228600" algn="ctr" eaLnBrk="0" fontAlgn="base" hangingPunct="0">
                <a:spcBef>
                  <a:spcPct val="0"/>
                </a:spcBef>
                <a:spcAft>
                  <a:spcPct val="0"/>
                </a:spcAft>
                <a:defRPr sz="1600">
                  <a:solidFill>
                    <a:schemeClr val="tx1"/>
                  </a:solidFill>
                  <a:latin typeface="Arial" charset="0"/>
                  <a:cs typeface="Arial" charset="0"/>
                </a:defRPr>
              </a:lvl7pPr>
              <a:lvl8pPr marL="3429000" indent="-228600" algn="ctr" eaLnBrk="0" fontAlgn="base" hangingPunct="0">
                <a:spcBef>
                  <a:spcPct val="0"/>
                </a:spcBef>
                <a:spcAft>
                  <a:spcPct val="0"/>
                </a:spcAft>
                <a:defRPr sz="1600">
                  <a:solidFill>
                    <a:schemeClr val="tx1"/>
                  </a:solidFill>
                  <a:latin typeface="Arial" charset="0"/>
                  <a:cs typeface="Arial" charset="0"/>
                </a:defRPr>
              </a:lvl8pPr>
              <a:lvl9pPr marL="3886200" indent="-228600" algn="ctr" eaLnBrk="0" fontAlgn="base" hangingPunct="0">
                <a:spcBef>
                  <a:spcPct val="0"/>
                </a:spcBef>
                <a:spcAft>
                  <a:spcPct val="0"/>
                </a:spcAft>
                <a:defRPr sz="1600">
                  <a:solidFill>
                    <a:schemeClr val="tx1"/>
                  </a:solidFill>
                  <a:latin typeface="Arial" charset="0"/>
                  <a:cs typeface="Arial" charset="0"/>
                </a:defRPr>
              </a:lvl9pPr>
            </a:lstStyle>
            <a:p>
              <a:pPr algn="ctr"/>
              <a:r>
                <a:rPr lang="en-US" sz="2400" b="1" dirty="0">
                  <a:solidFill>
                    <a:srgbClr val="FE7864"/>
                  </a:solidFill>
                  <a:latin typeface="+mn-lt"/>
                </a:rPr>
                <a:t>Experienced CALPADS</a:t>
              </a:r>
            </a:p>
            <a:p>
              <a:pPr algn="ctr"/>
              <a:r>
                <a:rPr lang="en-US" sz="2400" b="1" dirty="0">
                  <a:solidFill>
                    <a:srgbClr val="FE7864"/>
                  </a:solidFill>
                  <a:latin typeface="+mn-lt"/>
                </a:rPr>
                <a:t>Users</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282" y="1746348"/>
              <a:ext cx="3086180" cy="2916936"/>
            </a:xfrm>
            <a:prstGeom prst="rect">
              <a:avLst/>
            </a:prstGeom>
            <a:effectLst/>
          </p:spPr>
        </p:pic>
      </p:grpSp>
      <p:grpSp>
        <p:nvGrpSpPr>
          <p:cNvPr id="16" name="Group 15">
            <a:extLst>
              <a:ext uri="{FF2B5EF4-FFF2-40B4-BE49-F238E27FC236}">
                <a16:creationId xmlns:a16="http://schemas.microsoft.com/office/drawing/2014/main" id="{40E44781-C56F-8649-87C0-00C67186C967}"/>
              </a:ext>
            </a:extLst>
          </p:cNvPr>
          <p:cNvGrpSpPr/>
          <p:nvPr/>
        </p:nvGrpSpPr>
        <p:grpSpPr>
          <a:xfrm>
            <a:off x="6301227" y="1746348"/>
            <a:ext cx="3883792" cy="3916224"/>
            <a:chOff x="6301227" y="1791748"/>
            <a:chExt cx="3883792" cy="3916224"/>
          </a:xfrm>
        </p:grpSpPr>
        <p:sp>
          <p:nvSpPr>
            <p:cNvPr id="17" name="TextBox 8">
              <a:extLst>
                <a:ext uri="{FF2B5EF4-FFF2-40B4-BE49-F238E27FC236}">
                  <a16:creationId xmlns:a16="http://schemas.microsoft.com/office/drawing/2014/main" id="{09722D46-C876-6D42-BAB1-33808E254F1E}"/>
                </a:ext>
              </a:extLst>
            </p:cNvPr>
            <p:cNvSpPr txBox="1">
              <a:spLocks noChangeArrowheads="1"/>
            </p:cNvSpPr>
            <p:nvPr/>
          </p:nvSpPr>
          <p:spPr bwMode="auto">
            <a:xfrm>
              <a:off x="6861174" y="4876975"/>
              <a:ext cx="298350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cs typeface="Arial" charset="0"/>
                </a:defRPr>
              </a:lvl1pPr>
              <a:lvl2pPr marL="742950" indent="-285750">
                <a:defRPr sz="1600">
                  <a:solidFill>
                    <a:schemeClr val="tx1"/>
                  </a:solidFill>
                  <a:latin typeface="Arial" charset="0"/>
                  <a:cs typeface="Arial" charset="0"/>
                </a:defRPr>
              </a:lvl2pPr>
              <a:lvl3pPr marL="1143000" indent="-228600">
                <a:defRPr sz="1600">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600">
                  <a:solidFill>
                    <a:schemeClr val="tx1"/>
                  </a:solidFill>
                  <a:latin typeface="Arial" charset="0"/>
                  <a:cs typeface="Arial" charset="0"/>
                </a:defRPr>
              </a:lvl5pPr>
              <a:lvl6pPr marL="2514600" indent="-228600" algn="ctr" eaLnBrk="0" fontAlgn="base" hangingPunct="0">
                <a:spcBef>
                  <a:spcPct val="0"/>
                </a:spcBef>
                <a:spcAft>
                  <a:spcPct val="0"/>
                </a:spcAft>
                <a:defRPr sz="1600">
                  <a:solidFill>
                    <a:schemeClr val="tx1"/>
                  </a:solidFill>
                  <a:latin typeface="Arial" charset="0"/>
                  <a:cs typeface="Arial" charset="0"/>
                </a:defRPr>
              </a:lvl6pPr>
              <a:lvl7pPr marL="2971800" indent="-228600" algn="ctr" eaLnBrk="0" fontAlgn="base" hangingPunct="0">
                <a:spcBef>
                  <a:spcPct val="0"/>
                </a:spcBef>
                <a:spcAft>
                  <a:spcPct val="0"/>
                </a:spcAft>
                <a:defRPr sz="1600">
                  <a:solidFill>
                    <a:schemeClr val="tx1"/>
                  </a:solidFill>
                  <a:latin typeface="Arial" charset="0"/>
                  <a:cs typeface="Arial" charset="0"/>
                </a:defRPr>
              </a:lvl7pPr>
              <a:lvl8pPr marL="3429000" indent="-228600" algn="ctr" eaLnBrk="0" fontAlgn="base" hangingPunct="0">
                <a:spcBef>
                  <a:spcPct val="0"/>
                </a:spcBef>
                <a:spcAft>
                  <a:spcPct val="0"/>
                </a:spcAft>
                <a:defRPr sz="1600">
                  <a:solidFill>
                    <a:schemeClr val="tx1"/>
                  </a:solidFill>
                  <a:latin typeface="Arial" charset="0"/>
                  <a:cs typeface="Arial" charset="0"/>
                </a:defRPr>
              </a:lvl8pPr>
              <a:lvl9pPr marL="3886200" indent="-228600" algn="ctr" eaLnBrk="0" fontAlgn="base" hangingPunct="0">
                <a:spcBef>
                  <a:spcPct val="0"/>
                </a:spcBef>
                <a:spcAft>
                  <a:spcPct val="0"/>
                </a:spcAft>
                <a:defRPr sz="1600">
                  <a:solidFill>
                    <a:schemeClr val="tx1"/>
                  </a:solidFill>
                  <a:latin typeface="Arial" charset="0"/>
                  <a:cs typeface="Arial" charset="0"/>
                </a:defRPr>
              </a:lvl9pPr>
            </a:lstStyle>
            <a:p>
              <a:r>
                <a:rPr lang="en-US" sz="2400" b="1" dirty="0">
                  <a:solidFill>
                    <a:srgbClr val="555FAD"/>
                  </a:solidFill>
                  <a:latin typeface="+mn-lt"/>
                </a:rPr>
                <a:t>New to CALPADS?</a:t>
              </a:r>
            </a:p>
            <a:p>
              <a:r>
                <a:rPr lang="en-US" sz="2400" b="1" dirty="0">
                  <a:solidFill>
                    <a:srgbClr val="555FAD"/>
                  </a:solidFill>
                  <a:latin typeface="+mn-lt"/>
                </a:rPr>
                <a:t>Attend Fall-2 R&amp;C</a:t>
              </a:r>
            </a:p>
          </p:txBody>
        </p:sp>
        <p:pic>
          <p:nvPicPr>
            <p:cNvPr id="18" name="Picture 17">
              <a:extLst>
                <a:ext uri="{FF2B5EF4-FFF2-40B4-BE49-F238E27FC236}">
                  <a16:creationId xmlns:a16="http://schemas.microsoft.com/office/drawing/2014/main" id="{B6BE6580-5D6B-0C49-AAE7-714A33FE35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1227" y="1791748"/>
              <a:ext cx="3883792" cy="2912844"/>
            </a:xfrm>
            <a:prstGeom prst="rect">
              <a:avLst/>
            </a:prstGeom>
            <a:effectLst>
              <a:outerShdw blurRad="63500" algn="ctr" rotWithShape="0">
                <a:prstClr val="black">
                  <a:alpha val="40000"/>
                </a:prstClr>
              </a:outerShdw>
            </a:effectLst>
          </p:spPr>
        </p:pic>
      </p:grpSp>
    </p:spTree>
    <p:extLst>
      <p:ext uri="{BB962C8B-B14F-4D97-AF65-F5344CB8AC3E}">
        <p14:creationId xmlns:p14="http://schemas.microsoft.com/office/powerpoint/2010/main" val="5964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989" y="341523"/>
            <a:ext cx="10515600" cy="526472"/>
          </a:xfrm>
        </p:spPr>
        <p:txBody>
          <a:bodyPr>
            <a:noAutofit/>
          </a:bodyPr>
          <a:lstStyle/>
          <a:p>
            <a:r>
              <a:rPr lang="en-US" dirty="0"/>
              <a:t>Modified :  Course Section Instructional Level Code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010352975"/>
              </p:ext>
            </p:extLst>
          </p:nvPr>
        </p:nvGraphicFramePr>
        <p:xfrm>
          <a:off x="459989" y="1526324"/>
          <a:ext cx="11272023" cy="4084320"/>
        </p:xfrm>
        <a:graphic>
          <a:graphicData uri="http://schemas.openxmlformats.org/drawingml/2006/table">
            <a:tbl>
              <a:tblPr firstRow="1" bandRow="1">
                <a:tableStyleId>{5C22544A-7EE6-4342-B048-85BDC9FD1C3A}</a:tableStyleId>
              </a:tblPr>
              <a:tblGrid>
                <a:gridCol w="1412355">
                  <a:extLst>
                    <a:ext uri="{9D8B030D-6E8A-4147-A177-3AD203B41FA5}">
                      <a16:colId xmlns:a16="http://schemas.microsoft.com/office/drawing/2014/main" val="20000"/>
                    </a:ext>
                  </a:extLst>
                </a:gridCol>
                <a:gridCol w="1730828">
                  <a:extLst>
                    <a:ext uri="{9D8B030D-6E8A-4147-A177-3AD203B41FA5}">
                      <a16:colId xmlns:a16="http://schemas.microsoft.com/office/drawing/2014/main" val="20001"/>
                    </a:ext>
                  </a:extLst>
                </a:gridCol>
                <a:gridCol w="2808515">
                  <a:extLst>
                    <a:ext uri="{9D8B030D-6E8A-4147-A177-3AD203B41FA5}">
                      <a16:colId xmlns:a16="http://schemas.microsoft.com/office/drawing/2014/main" val="20002"/>
                    </a:ext>
                  </a:extLst>
                </a:gridCol>
                <a:gridCol w="3461657">
                  <a:extLst>
                    <a:ext uri="{9D8B030D-6E8A-4147-A177-3AD203B41FA5}">
                      <a16:colId xmlns:a16="http://schemas.microsoft.com/office/drawing/2014/main" val="20003"/>
                    </a:ext>
                  </a:extLst>
                </a:gridCol>
                <a:gridCol w="1858668">
                  <a:extLst>
                    <a:ext uri="{9D8B030D-6E8A-4147-A177-3AD203B41FA5}">
                      <a16:colId xmlns:a16="http://schemas.microsoft.com/office/drawing/2014/main" val="20004"/>
                    </a:ext>
                  </a:extLst>
                </a:gridCol>
              </a:tblGrid>
              <a:tr h="370840">
                <a:tc>
                  <a:txBody>
                    <a:bodyPr/>
                    <a:lstStyle/>
                    <a:p>
                      <a:r>
                        <a:rPr lang="en-US" sz="1600" dirty="0"/>
                        <a:t>Course</a:t>
                      </a:r>
                      <a:r>
                        <a:rPr lang="en-US" sz="1600" baseline="0" dirty="0"/>
                        <a:t> or Course Section Level?</a:t>
                      </a:r>
                      <a:endParaRPr lang="en-US" sz="1600" dirty="0"/>
                    </a:p>
                  </a:txBody>
                  <a:tcPr/>
                </a:tc>
                <a:tc>
                  <a:txBody>
                    <a:bodyPr/>
                    <a:lstStyle/>
                    <a:p>
                      <a:r>
                        <a:rPr lang="en-US" sz="1600" dirty="0"/>
                        <a:t>Data Element Name</a:t>
                      </a:r>
                    </a:p>
                  </a:txBody>
                  <a:tcPr/>
                </a:tc>
                <a:tc>
                  <a:txBody>
                    <a:bodyPr/>
                    <a:lstStyle/>
                    <a:p>
                      <a:r>
                        <a:rPr lang="en-US" sz="1600" dirty="0"/>
                        <a:t>Definition</a:t>
                      </a:r>
                    </a:p>
                  </a:txBody>
                  <a:tcPr/>
                </a:tc>
                <a:tc>
                  <a:txBody>
                    <a:bodyPr/>
                    <a:lstStyle/>
                    <a:p>
                      <a:r>
                        <a:rPr lang="en-US" sz="1600" dirty="0"/>
                        <a:t>Code Values (examples)</a:t>
                      </a:r>
                    </a:p>
                  </a:txBody>
                  <a:tcPr/>
                </a:tc>
                <a:tc>
                  <a:txBody>
                    <a:bodyPr/>
                    <a:lstStyle/>
                    <a:p>
                      <a:r>
                        <a:rPr lang="en-US" sz="1600" dirty="0"/>
                        <a:t>Use?</a:t>
                      </a:r>
                    </a:p>
                  </a:txBody>
                  <a:tcPr/>
                </a:tc>
                <a:extLst>
                  <a:ext uri="{0D108BD9-81ED-4DB2-BD59-A6C34878D82A}">
                    <a16:rowId xmlns:a16="http://schemas.microsoft.com/office/drawing/2014/main" val="10000"/>
                  </a:ext>
                </a:extLst>
              </a:tr>
              <a:tr h="370840">
                <a:tc>
                  <a:txBody>
                    <a:bodyPr/>
                    <a:lstStyle/>
                    <a:p>
                      <a:r>
                        <a:rPr lang="en-US" sz="1600" dirty="0"/>
                        <a:t>Course Section</a:t>
                      </a:r>
                    </a:p>
                  </a:txBody>
                  <a:tcPr/>
                </a:tc>
                <a:tc>
                  <a:txBody>
                    <a:bodyPr/>
                    <a:lstStyle/>
                    <a:p>
                      <a:r>
                        <a:rPr lang="en-US" sz="1600" dirty="0"/>
                        <a:t>Course</a:t>
                      </a:r>
                      <a:r>
                        <a:rPr lang="en-US" sz="1600" baseline="0" dirty="0"/>
                        <a:t> Section Instructional Level Code </a:t>
                      </a:r>
                    </a:p>
                    <a:p>
                      <a:r>
                        <a:rPr lang="en-US" sz="1600" i="1" baseline="0" dirty="0"/>
                        <a:t>(Existing data element, new values added to code set)</a:t>
                      </a:r>
                      <a:endParaRPr lang="en-US" sz="1600" i="1" dirty="0"/>
                    </a:p>
                  </a:txBody>
                  <a:tcPr/>
                </a:tc>
                <a:tc>
                  <a:txBody>
                    <a:bodyPr/>
                    <a:lstStyle/>
                    <a:p>
                      <a:r>
                        <a:rPr lang="en-US" sz="1600" dirty="0"/>
                        <a:t>A coded value representing a</a:t>
                      </a:r>
                      <a:r>
                        <a:rPr lang="en-US" sz="1600" baseline="0" dirty="0"/>
                        <a:t> </a:t>
                      </a:r>
                      <a:r>
                        <a:rPr lang="en-US" sz="1600" dirty="0"/>
                        <a:t>level at which the content of a specific course is taught that is either above or below a “standard” course instructional level.</a:t>
                      </a:r>
                    </a:p>
                  </a:txBody>
                  <a:tcPr/>
                </a:tc>
                <a:tc>
                  <a:txBody>
                    <a:bodyPr/>
                    <a:lstStyle/>
                    <a:p>
                      <a:r>
                        <a:rPr lang="en-US" sz="1600" dirty="0"/>
                        <a:t>10	Remedial</a:t>
                      </a:r>
                    </a:p>
                    <a:p>
                      <a:r>
                        <a:rPr lang="en-US" sz="1600" dirty="0"/>
                        <a:t>12	Gifted and Talented</a:t>
                      </a:r>
                    </a:p>
                    <a:p>
                      <a:r>
                        <a:rPr lang="en-US" sz="1600" dirty="0"/>
                        <a:t>14	Honors - UC Certified</a:t>
                      </a:r>
                    </a:p>
                    <a:p>
                      <a:r>
                        <a:rPr lang="en-US" sz="1600" dirty="0"/>
                        <a:t>15	Honors - Non-UC Certified</a:t>
                      </a:r>
                    </a:p>
                    <a:p>
                      <a:r>
                        <a:rPr lang="en-US" sz="1600" dirty="0">
                          <a:solidFill>
                            <a:srgbClr val="FF735D"/>
                          </a:solidFill>
                        </a:rPr>
                        <a:t>17	Introductory</a:t>
                      </a:r>
                    </a:p>
                    <a:p>
                      <a:r>
                        <a:rPr lang="en-US" sz="1600" dirty="0">
                          <a:solidFill>
                            <a:srgbClr val="FF735D"/>
                          </a:solidFill>
                        </a:rPr>
                        <a:t>18	Intermediate</a:t>
                      </a:r>
                    </a:p>
                    <a:p>
                      <a:r>
                        <a:rPr lang="en-US" sz="1600" dirty="0">
                          <a:solidFill>
                            <a:srgbClr val="FF735D"/>
                          </a:solidFill>
                        </a:rPr>
                        <a:t>19	Advanced</a:t>
                      </a:r>
                    </a:p>
                    <a:p>
                      <a:r>
                        <a:rPr lang="en-US" sz="1600" dirty="0">
                          <a:solidFill>
                            <a:srgbClr val="FF735D"/>
                          </a:solidFill>
                        </a:rPr>
                        <a:t>20	Accelerated</a:t>
                      </a:r>
                    </a:p>
                    <a:p>
                      <a:r>
                        <a:rPr lang="en-US" sz="1600" dirty="0">
                          <a:solidFill>
                            <a:srgbClr val="FF735D"/>
                          </a:solidFill>
                        </a:rPr>
                        <a:t>21	Exploratory</a:t>
                      </a:r>
                    </a:p>
                    <a:p>
                      <a:r>
                        <a:rPr lang="en-US" sz="1600" dirty="0">
                          <a:solidFill>
                            <a:srgbClr val="FF735D"/>
                          </a:solidFill>
                        </a:rPr>
                        <a:t>22	Bridge</a:t>
                      </a:r>
                    </a:p>
                    <a:p>
                      <a:r>
                        <a:rPr lang="en-US" sz="1600" dirty="0">
                          <a:solidFill>
                            <a:srgbClr val="7030A0"/>
                          </a:solidFill>
                        </a:rPr>
                        <a:t>23	College Credit Only</a:t>
                      </a:r>
                    </a:p>
                    <a:p>
                      <a:r>
                        <a:rPr lang="en-US" sz="1600" dirty="0">
                          <a:solidFill>
                            <a:srgbClr val="7030A0"/>
                          </a:solidFill>
                        </a:rPr>
                        <a:t>24	Dual Credit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a:t> - College credit values used in Career and College Indicator</a:t>
                      </a:r>
                      <a:endParaRPr lang="en-US" sz="1600" dirty="0"/>
                    </a:p>
                    <a:p>
                      <a:r>
                        <a:rPr lang="en-US" sz="1600" dirty="0"/>
                        <a:t> - CDE</a:t>
                      </a:r>
                      <a:r>
                        <a:rPr lang="en-US" sz="1600" baseline="0" dirty="0"/>
                        <a:t> will use in course enrollment reports in Dataquest to allow for more detailed reporting.</a:t>
                      </a:r>
                    </a:p>
                  </a:txBody>
                  <a:tcPr/>
                </a:tc>
                <a:extLst>
                  <a:ext uri="{0D108BD9-81ED-4DB2-BD59-A6C34878D82A}">
                    <a16:rowId xmlns:a16="http://schemas.microsoft.com/office/drawing/2014/main" val="10001"/>
                  </a:ext>
                </a:extLst>
              </a:tr>
            </a:tbl>
          </a:graphicData>
        </a:graphic>
      </p:graphicFrame>
      <p:sp>
        <p:nvSpPr>
          <p:cNvPr id="4" name="Slide Number Placeholder 3"/>
          <p:cNvSpPr>
            <a:spLocks noGrp="1"/>
          </p:cNvSpPr>
          <p:nvPr>
            <p:ph type="sldNum" sz="quarter" idx="12"/>
          </p:nvPr>
        </p:nvSpPr>
        <p:spPr>
          <a:xfrm>
            <a:off x="8610600" y="6356350"/>
            <a:ext cx="2743200" cy="365125"/>
          </a:xfrm>
          <a:prstGeom prst="rect">
            <a:avLst/>
          </a:prstGeom>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FF274300-4450-45A9-9F19-01221D882E9C}" type="slidenum">
              <a:rPr lang="en-US" altLang="en-US" smtClean="0"/>
              <a:pPr>
                <a:defRPr/>
              </a:pPr>
              <a:t>20</a:t>
            </a:fld>
            <a:endParaRPr lang="en-US" altLang="en-US"/>
          </a:p>
        </p:txBody>
      </p:sp>
      <p:sp>
        <p:nvSpPr>
          <p:cNvPr id="3" name="Rectangle 2"/>
          <p:cNvSpPr/>
          <p:nvPr/>
        </p:nvSpPr>
        <p:spPr>
          <a:xfrm>
            <a:off x="6431906" y="3568484"/>
            <a:ext cx="3451580" cy="204215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795509" y="3830220"/>
            <a:ext cx="745656" cy="369332"/>
          </a:xfrm>
          <a:prstGeom prst="rect">
            <a:avLst/>
          </a:prstGeom>
          <a:noFill/>
        </p:spPr>
        <p:txBody>
          <a:bodyPr wrap="square" rtlCol="0">
            <a:spAutoFit/>
          </a:bodyPr>
          <a:lstStyle/>
          <a:p>
            <a:r>
              <a:rPr lang="en-US" b="1" dirty="0">
                <a:solidFill>
                  <a:srgbClr val="FF735D"/>
                </a:solidFill>
              </a:rPr>
              <a:t>NEW</a:t>
            </a:r>
          </a:p>
        </p:txBody>
      </p:sp>
      <p:sp>
        <p:nvSpPr>
          <p:cNvPr id="7" name="Footer Placeholder 6">
            <a:extLst>
              <a:ext uri="{FF2B5EF4-FFF2-40B4-BE49-F238E27FC236}">
                <a16:creationId xmlns:a16="http://schemas.microsoft.com/office/drawing/2014/main" id="{F1FCCCE1-FC8F-4E9E-B014-8FA0D602FA76}"/>
              </a:ext>
            </a:extLst>
          </p:cNvPr>
          <p:cNvSpPr>
            <a:spLocks noGrp="1"/>
          </p:cNvSpPr>
          <p:nvPr>
            <p:ph type="ftr" sz="quarter" idx="10"/>
          </p:nvPr>
        </p:nvSpPr>
        <p:spPr/>
        <p:txBody>
          <a:bodyPr/>
          <a:lstStyle/>
          <a:p>
            <a:r>
              <a:rPr lang="en-US" noProof="0"/>
              <a:t>Fall 2 - Advanced Reports and Certification v1.1 - Jan 7, 2020</a:t>
            </a:r>
            <a:endParaRPr lang="en-US" noProof="0" dirty="0"/>
          </a:p>
        </p:txBody>
      </p:sp>
      <p:sp>
        <p:nvSpPr>
          <p:cNvPr id="10" name="Slide Number Placeholder 3">
            <a:extLst>
              <a:ext uri="{FF2B5EF4-FFF2-40B4-BE49-F238E27FC236}">
                <a16:creationId xmlns:a16="http://schemas.microsoft.com/office/drawing/2014/main" id="{22B4D901-D30D-0443-8D4E-1E31EC5CBCEF}"/>
              </a:ext>
            </a:extLst>
          </p:cNvPr>
          <p:cNvSpPr>
            <a:spLocks noGrp="1"/>
          </p:cNvSpPr>
          <p:nvPr>
            <p:ph type="sldNum" sz="quarter" idx="11"/>
          </p:nvPr>
        </p:nvSpPr>
        <p:spPr>
          <a:xfrm>
            <a:off x="11772000" y="6365363"/>
            <a:ext cx="420000" cy="421200"/>
          </a:xfrm>
        </p:spPr>
        <p:txBody>
          <a:bodyPr/>
          <a:lstStyle/>
          <a:p>
            <a:fld id="{4B73C415-D670-4716-A5EC-CC4D52CA2BAC}" type="slidenum">
              <a:rPr lang="en-US" noProof="0" smtClean="0"/>
              <a:pPr/>
              <a:t>20</a:t>
            </a:fld>
            <a:endParaRPr lang="en-US" noProof="0" dirty="0"/>
          </a:p>
        </p:txBody>
      </p:sp>
    </p:spTree>
    <p:extLst>
      <p:ext uri="{BB962C8B-B14F-4D97-AF65-F5344CB8AC3E}">
        <p14:creationId xmlns:p14="http://schemas.microsoft.com/office/powerpoint/2010/main" val="3740015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738" y="246653"/>
            <a:ext cx="11340000" cy="432000"/>
          </a:xfrm>
        </p:spPr>
        <p:txBody>
          <a:bodyPr/>
          <a:lstStyle/>
          <a:p>
            <a:r>
              <a:rPr lang="en-US" dirty="0"/>
              <a:t>English Learner Services</a:t>
            </a:r>
          </a:p>
        </p:txBody>
      </p:sp>
      <p:sp>
        <p:nvSpPr>
          <p:cNvPr id="3" name="Content Placeholder 2"/>
          <p:cNvSpPr>
            <a:spLocks noGrp="1"/>
          </p:cNvSpPr>
          <p:nvPr>
            <p:ph idx="1"/>
          </p:nvPr>
        </p:nvSpPr>
        <p:spPr>
          <a:xfrm>
            <a:off x="330738" y="785061"/>
            <a:ext cx="11340000" cy="729662"/>
          </a:xfrm>
        </p:spPr>
        <p:txBody>
          <a:bodyPr/>
          <a:lstStyle/>
          <a:p>
            <a:pPr marL="0" indent="0">
              <a:spcBef>
                <a:spcPct val="30000"/>
              </a:spcBef>
              <a:buNone/>
              <a:defRPr/>
            </a:pPr>
            <a:r>
              <a:rPr lang="en-US" sz="1800" dirty="0"/>
              <a:t>The </a:t>
            </a:r>
            <a:r>
              <a:rPr lang="en-US" sz="1800" b="1" dirty="0"/>
              <a:t>Education Service Code </a:t>
            </a:r>
            <a:r>
              <a:rPr lang="en-US" sz="1800" dirty="0"/>
              <a:t>is based on the </a:t>
            </a:r>
            <a:r>
              <a:rPr lang="en-US" sz="1800" dirty="0">
                <a:latin typeface="Arial" charset="0"/>
                <a:cs typeface="Arial" charset="0"/>
              </a:rPr>
              <a:t>teacher’s credentials and authorizations, but represents the instruction given in the course.</a:t>
            </a:r>
            <a:endParaRPr lang="en-US" sz="1800" dirty="0"/>
          </a:p>
        </p:txBody>
      </p:sp>
      <p:graphicFrame>
        <p:nvGraphicFramePr>
          <p:cNvPr id="6" name="Table 5"/>
          <p:cNvGraphicFramePr>
            <a:graphicFrameLocks noGrp="1"/>
          </p:cNvGraphicFramePr>
          <p:nvPr>
            <p:extLst/>
          </p:nvPr>
        </p:nvGraphicFramePr>
        <p:xfrm>
          <a:off x="333009" y="1514723"/>
          <a:ext cx="11337729" cy="4673616"/>
        </p:xfrm>
        <a:graphic>
          <a:graphicData uri="http://schemas.openxmlformats.org/drawingml/2006/table">
            <a:tbl>
              <a:tblPr firstRow="1" bandRow="1">
                <a:tableStyleId>{9DCAF9ED-07DC-4A11-8D7F-57B35C25682E}</a:tableStyleId>
              </a:tblPr>
              <a:tblGrid>
                <a:gridCol w="725770">
                  <a:extLst>
                    <a:ext uri="{9D8B030D-6E8A-4147-A177-3AD203B41FA5}">
                      <a16:colId xmlns:a16="http://schemas.microsoft.com/office/drawing/2014/main" val="3192590232"/>
                    </a:ext>
                  </a:extLst>
                </a:gridCol>
                <a:gridCol w="3169113">
                  <a:extLst>
                    <a:ext uri="{9D8B030D-6E8A-4147-A177-3AD203B41FA5}">
                      <a16:colId xmlns:a16="http://schemas.microsoft.com/office/drawing/2014/main" val="20000"/>
                    </a:ext>
                  </a:extLst>
                </a:gridCol>
                <a:gridCol w="7442846">
                  <a:extLst>
                    <a:ext uri="{9D8B030D-6E8A-4147-A177-3AD203B41FA5}">
                      <a16:colId xmlns:a16="http://schemas.microsoft.com/office/drawing/2014/main" val="20001"/>
                    </a:ext>
                  </a:extLst>
                </a:gridCol>
              </a:tblGrid>
              <a:tr h="371858">
                <a:tc>
                  <a:txBody>
                    <a:bodyPr/>
                    <a:lstStyle/>
                    <a:p>
                      <a:r>
                        <a:rPr lang="en-US" sz="1600"/>
                        <a:t>Code</a:t>
                      </a:r>
                      <a:endParaRPr lang="en-US" sz="1600">
                        <a:solidFill>
                          <a:schemeClr val="tx1"/>
                        </a:solidFill>
                      </a:endParaRPr>
                    </a:p>
                  </a:txBody>
                  <a:tcPr marL="91451" marR="91451"/>
                </a:tc>
                <a:tc>
                  <a:txBody>
                    <a:bodyPr/>
                    <a:lstStyle/>
                    <a:p>
                      <a:r>
                        <a:rPr lang="en-US" sz="1600"/>
                        <a:t>Name</a:t>
                      </a:r>
                      <a:endParaRPr lang="en-US" sz="1600">
                        <a:solidFill>
                          <a:schemeClr val="tx1"/>
                        </a:solidFill>
                      </a:endParaRPr>
                    </a:p>
                  </a:txBody>
                  <a:tcPr marL="91451" marR="91451"/>
                </a:tc>
                <a:tc>
                  <a:txBody>
                    <a:bodyPr/>
                    <a:lstStyle/>
                    <a:p>
                      <a:r>
                        <a:rPr lang="en-US" sz="1600"/>
                        <a:t>Description</a:t>
                      </a:r>
                      <a:endParaRPr lang="en-US" sz="1600">
                        <a:solidFill>
                          <a:schemeClr val="tx1"/>
                        </a:solidFill>
                      </a:endParaRPr>
                    </a:p>
                  </a:txBody>
                  <a:tcPr marL="91451" marR="91451"/>
                </a:tc>
                <a:extLst>
                  <a:ext uri="{0D108BD9-81ED-4DB2-BD59-A6C34878D82A}">
                    <a16:rowId xmlns:a16="http://schemas.microsoft.com/office/drawing/2014/main" val="10000"/>
                  </a:ext>
                </a:extLst>
              </a:tr>
              <a:tr h="929640">
                <a:tc>
                  <a:txBody>
                    <a:bodyPr/>
                    <a:lstStyle/>
                    <a:p>
                      <a:pPr algn="ctr"/>
                      <a:r>
                        <a:rPr lang="en-US" sz="1400"/>
                        <a:t>1</a:t>
                      </a:r>
                    </a:p>
                  </a:txBody>
                  <a:tcPr/>
                </a:tc>
                <a:tc>
                  <a:txBody>
                    <a:bodyPr/>
                    <a:lstStyle/>
                    <a:p>
                      <a:r>
                        <a:rPr lang="en-US" sz="1400"/>
                        <a:t>Primary</a:t>
                      </a:r>
                      <a:r>
                        <a:rPr lang="en-US" sz="1400" baseline="0"/>
                        <a:t> Language Instruction and Designated and Integrated English Language Development (ELD) Instruction</a:t>
                      </a:r>
                      <a:endParaRPr lang="en-US" sz="1400"/>
                    </a:p>
                  </a:txBody>
                  <a:tcPr/>
                </a:tc>
                <a:tc>
                  <a:txBody>
                    <a:bodyPr/>
                    <a:lstStyle/>
                    <a:p>
                      <a:pPr algn="ctr"/>
                      <a:r>
                        <a:rPr lang="en-US" sz="1100" dirty="0"/>
                        <a:t>This course section is providing primary language instruction, English Language Development (ELD), and Specially Designed Academic Instruction in English. Primary language instruction is an approach used to teach academic courses in and/or through a primary language other than English.</a:t>
                      </a:r>
                      <a:endParaRPr lang="en-US" sz="1100" dirty="0">
                        <a:solidFill>
                          <a:schemeClr val="tx1"/>
                        </a:solidFill>
                      </a:endParaRPr>
                    </a:p>
                  </a:txBody>
                  <a:tcPr marL="91451" marR="91451" anchor="ctr"/>
                </a:tc>
                <a:extLst>
                  <a:ext uri="{0D108BD9-81ED-4DB2-BD59-A6C34878D82A}">
                    <a16:rowId xmlns:a16="http://schemas.microsoft.com/office/drawing/2014/main" val="10001"/>
                  </a:ext>
                </a:extLst>
              </a:tr>
              <a:tr h="457200">
                <a:tc>
                  <a:txBody>
                    <a:bodyPr/>
                    <a:lstStyle/>
                    <a:p>
                      <a:pPr algn="ctr"/>
                      <a:r>
                        <a:rPr lang="en-US" sz="1400"/>
                        <a:t>2</a:t>
                      </a:r>
                    </a:p>
                  </a:txBody>
                  <a:tcPr/>
                </a:tc>
                <a:tc>
                  <a:txBody>
                    <a:bodyPr/>
                    <a:lstStyle/>
                    <a:p>
                      <a:r>
                        <a:rPr lang="en-US" sz="1400"/>
                        <a:t>Designated</a:t>
                      </a:r>
                      <a:r>
                        <a:rPr lang="en-US" sz="1400" baseline="0"/>
                        <a:t> ELD Instruction Only</a:t>
                      </a:r>
                      <a:endParaRPr lang="en-US" sz="1400"/>
                    </a:p>
                  </a:txBody>
                  <a:tcPr/>
                </a:tc>
                <a:tc>
                  <a:txBody>
                    <a:bodyPr/>
                    <a:lstStyle/>
                    <a:p>
                      <a:pPr algn="ctr"/>
                      <a:r>
                        <a:rPr lang="en-US" sz="1100" dirty="0"/>
                        <a:t>This course section is providing only English Language Development (ELD) instruction, through a primary language other than English, which is an academic subject of English language instruction appropriate for the student's identified level of language proficiency. </a:t>
                      </a:r>
                      <a:endParaRPr lang="en-US" sz="1100" dirty="0">
                        <a:solidFill>
                          <a:schemeClr val="tx1"/>
                        </a:solidFill>
                      </a:endParaRPr>
                    </a:p>
                  </a:txBody>
                  <a:tcPr marL="91451" marR="91451" anchor="ctr"/>
                </a:tc>
                <a:extLst>
                  <a:ext uri="{0D108BD9-81ED-4DB2-BD59-A6C34878D82A}">
                    <a16:rowId xmlns:a16="http://schemas.microsoft.com/office/drawing/2014/main" val="10002"/>
                  </a:ext>
                </a:extLst>
              </a:tr>
              <a:tr h="487680">
                <a:tc>
                  <a:txBody>
                    <a:bodyPr/>
                    <a:lstStyle/>
                    <a:p>
                      <a:pPr marL="0" marR="0" algn="ctr">
                        <a:spcBef>
                          <a:spcPts val="0"/>
                        </a:spcBef>
                        <a:spcAft>
                          <a:spcPts val="0"/>
                        </a:spcAft>
                      </a:pPr>
                      <a:r>
                        <a:rPr lang="en-US" sz="1400">
                          <a:effectLst/>
                        </a:rPr>
                        <a:t>3</a:t>
                      </a:r>
                    </a:p>
                  </a:txBody>
                  <a:tcPr anchor="ctr"/>
                </a:tc>
                <a:tc>
                  <a:txBody>
                    <a:bodyPr/>
                    <a:lstStyle/>
                    <a:p>
                      <a:pPr marL="0" marR="0">
                        <a:spcBef>
                          <a:spcPts val="0"/>
                        </a:spcBef>
                        <a:spcAft>
                          <a:spcPts val="0"/>
                        </a:spcAft>
                      </a:pPr>
                      <a:r>
                        <a:rPr lang="en-US" sz="1400">
                          <a:effectLst/>
                        </a:rPr>
                        <a:t>Integrated</a:t>
                      </a:r>
                      <a:r>
                        <a:rPr lang="en-US" sz="1400" baseline="0">
                          <a:effectLst/>
                        </a:rPr>
                        <a:t> ELD Instruction Only</a:t>
                      </a:r>
                      <a:endParaRPr lang="en-US" sz="1400">
                        <a:effectLst/>
                      </a:endParaRPr>
                    </a:p>
                  </a:txBody>
                  <a:tcPr anchor="ctr"/>
                </a:tc>
                <a:tc>
                  <a:txBody>
                    <a:bodyPr/>
                    <a:lstStyle/>
                    <a:p>
                      <a:pPr algn="ctr"/>
                      <a:r>
                        <a:rPr lang="en-US" sz="1100" dirty="0"/>
                        <a:t>This course section is providing only Specially Designed Academic Instruction in English (SDAIE) services, which is an approach used to teach academic courses to English learner (EL) students in English.</a:t>
                      </a:r>
                      <a:endParaRPr lang="en-US" sz="1100" dirty="0">
                        <a:solidFill>
                          <a:schemeClr val="tx1"/>
                        </a:solidFill>
                      </a:endParaRPr>
                    </a:p>
                  </a:txBody>
                  <a:tcPr marL="91451" marR="91451" anchor="ctr"/>
                </a:tc>
                <a:extLst>
                  <a:ext uri="{0D108BD9-81ED-4DB2-BD59-A6C34878D82A}">
                    <a16:rowId xmlns:a16="http://schemas.microsoft.com/office/drawing/2014/main" val="10003"/>
                  </a:ext>
                </a:extLst>
              </a:tr>
              <a:tr h="807720">
                <a:tc>
                  <a:txBody>
                    <a:bodyPr/>
                    <a:lstStyle/>
                    <a:p>
                      <a:pPr marL="0" marR="0" algn="ctr">
                        <a:spcBef>
                          <a:spcPts val="0"/>
                        </a:spcBef>
                        <a:spcAft>
                          <a:spcPts val="0"/>
                        </a:spcAft>
                      </a:pPr>
                      <a:r>
                        <a:rPr lang="en-US" sz="1400">
                          <a:effectLst/>
                        </a:rPr>
                        <a:t>4</a:t>
                      </a:r>
                    </a:p>
                  </a:txBody>
                  <a:tcPr anchor="ctr"/>
                </a:tc>
                <a:tc>
                  <a:txBody>
                    <a:bodyPr/>
                    <a:lstStyle/>
                    <a:p>
                      <a:pPr marL="0" marR="0">
                        <a:spcBef>
                          <a:spcPts val="0"/>
                        </a:spcBef>
                        <a:spcAft>
                          <a:spcPts val="0"/>
                        </a:spcAft>
                      </a:pPr>
                      <a:r>
                        <a:rPr lang="en-US" sz="1400" dirty="0">
                          <a:effectLst/>
                        </a:rPr>
                        <a:t>Designated and Integrated ELD Instruction But Not Primary Language Instruction</a:t>
                      </a:r>
                    </a:p>
                  </a:txBody>
                  <a:tcPr anchor="ctr"/>
                </a:tc>
                <a:tc>
                  <a:txBody>
                    <a:bodyPr/>
                    <a:lstStyle/>
                    <a:p>
                      <a:pPr algn="ctr"/>
                      <a:r>
                        <a:rPr lang="en-US" sz="1100"/>
                        <a:t>The course section is providing English Language Development (ELD) instruction and Specially Designed Academic Instruction in English (SDAIE) but NOT Primary Language Instruction.</a:t>
                      </a:r>
                      <a:endParaRPr lang="en-US" sz="1100">
                        <a:solidFill>
                          <a:schemeClr val="tx1"/>
                        </a:solidFill>
                      </a:endParaRPr>
                    </a:p>
                  </a:txBody>
                  <a:tcPr marL="91451" marR="91451" anchor="ctr"/>
                </a:tc>
                <a:extLst>
                  <a:ext uri="{0D108BD9-81ED-4DB2-BD59-A6C34878D82A}">
                    <a16:rowId xmlns:a16="http://schemas.microsoft.com/office/drawing/2014/main" val="10004"/>
                  </a:ext>
                </a:extLst>
              </a:tr>
              <a:tr h="733559">
                <a:tc>
                  <a:txBody>
                    <a:bodyPr/>
                    <a:lstStyle/>
                    <a:p>
                      <a:pPr marL="0" marR="0" algn="ctr">
                        <a:spcBef>
                          <a:spcPts val="0"/>
                        </a:spcBef>
                        <a:spcAft>
                          <a:spcPts val="0"/>
                        </a:spcAft>
                      </a:pPr>
                      <a:r>
                        <a:rPr lang="en-US" sz="1400">
                          <a:effectLst/>
                        </a:rPr>
                        <a:t>5</a:t>
                      </a:r>
                    </a:p>
                  </a:txBody>
                  <a:tcPr anchor="ctr"/>
                </a:tc>
                <a:tc>
                  <a:txBody>
                    <a:bodyPr/>
                    <a:lstStyle/>
                    <a:p>
                      <a:pPr marL="0" marR="0">
                        <a:spcBef>
                          <a:spcPts val="0"/>
                        </a:spcBef>
                        <a:spcAft>
                          <a:spcPts val="0"/>
                        </a:spcAft>
                      </a:pPr>
                      <a:r>
                        <a:rPr lang="en-US" sz="1400">
                          <a:effectLst/>
                        </a:rPr>
                        <a:t>No English Learner Services</a:t>
                      </a:r>
                    </a:p>
                  </a:txBody>
                  <a:tcPr anchor="ctr"/>
                </a:tc>
                <a:tc>
                  <a:txBody>
                    <a:bodyPr/>
                    <a:lstStyle/>
                    <a:p>
                      <a:pPr algn="ctr"/>
                      <a:r>
                        <a:rPr lang="en-US" sz="1100"/>
                        <a:t>The course is not providing any instructional services designed specifically for English learners. All</a:t>
                      </a:r>
                      <a:r>
                        <a:rPr lang="en-US" sz="1100" baseline="0"/>
                        <a:t> courses not providing EL services should be marked with this.</a:t>
                      </a:r>
                      <a:endParaRPr lang="en-US" sz="1100">
                        <a:solidFill>
                          <a:schemeClr val="tx1"/>
                        </a:solidFill>
                      </a:endParaRPr>
                    </a:p>
                  </a:txBody>
                  <a:tcPr marL="91451" marR="91451" anchor="ctr"/>
                </a:tc>
                <a:extLst>
                  <a:ext uri="{0D108BD9-81ED-4DB2-BD59-A6C34878D82A}">
                    <a16:rowId xmlns:a16="http://schemas.microsoft.com/office/drawing/2014/main" val="10005"/>
                  </a:ext>
                </a:extLst>
              </a:tr>
              <a:tr h="733559">
                <a:tc>
                  <a:txBody>
                    <a:bodyPr/>
                    <a:lstStyle/>
                    <a:p>
                      <a:pPr marL="0" marR="0" algn="ctr">
                        <a:spcBef>
                          <a:spcPts val="0"/>
                        </a:spcBef>
                        <a:spcAft>
                          <a:spcPts val="0"/>
                        </a:spcAft>
                      </a:pPr>
                      <a:r>
                        <a:rPr lang="en-US" sz="1400">
                          <a:effectLst/>
                        </a:rPr>
                        <a:t>6</a:t>
                      </a:r>
                    </a:p>
                  </a:txBody>
                  <a:tcPr anchor="ctr"/>
                </a:tc>
                <a:tc>
                  <a:txBody>
                    <a:bodyPr/>
                    <a:lstStyle/>
                    <a:p>
                      <a:pPr marL="0" marR="0">
                        <a:spcBef>
                          <a:spcPts val="0"/>
                        </a:spcBef>
                        <a:spcAft>
                          <a:spcPts val="0"/>
                        </a:spcAft>
                      </a:pPr>
                      <a:r>
                        <a:rPr lang="en-US" sz="1400">
                          <a:effectLst/>
                        </a:rPr>
                        <a:t>Other English Learner Service</a:t>
                      </a:r>
                    </a:p>
                  </a:txBody>
                  <a:tcPr anchor="ctr"/>
                </a:tc>
                <a:tc>
                  <a:txBody>
                    <a:bodyPr/>
                    <a:lstStyle/>
                    <a:p>
                      <a:pPr algn="ctr"/>
                      <a:r>
                        <a:rPr lang="en-US" sz="1100" dirty="0"/>
                        <a:t>The course section is providing some type of instructional service, that, while specifically designed for ELs, is an instructional service that is not narrowly defined in the other English learner services (Primary Language Instruction, English language development, or Specially Designed Academic Instruction in English). </a:t>
                      </a:r>
                      <a:endParaRPr lang="en-US" sz="1100" dirty="0">
                        <a:solidFill>
                          <a:schemeClr val="tx1"/>
                        </a:solidFill>
                      </a:endParaRPr>
                    </a:p>
                  </a:txBody>
                  <a:tcPr marL="91451" marR="91451" anchor="ctr"/>
                </a:tc>
                <a:extLst>
                  <a:ext uri="{0D108BD9-81ED-4DB2-BD59-A6C34878D82A}">
                    <a16:rowId xmlns:a16="http://schemas.microsoft.com/office/drawing/2014/main" val="10006"/>
                  </a:ext>
                </a:extLst>
              </a:tr>
            </a:tbl>
          </a:graphicData>
        </a:graphic>
      </p:graphicFrame>
      <p:sp>
        <p:nvSpPr>
          <p:cNvPr id="4" name="Footer Placeholder 3">
            <a:extLst>
              <a:ext uri="{FF2B5EF4-FFF2-40B4-BE49-F238E27FC236}">
                <a16:creationId xmlns:a16="http://schemas.microsoft.com/office/drawing/2014/main" id="{DC5552FB-7F6A-446F-91A0-22669F1B2B9E}"/>
              </a:ext>
            </a:extLst>
          </p:cNvPr>
          <p:cNvSpPr>
            <a:spLocks noGrp="1"/>
          </p:cNvSpPr>
          <p:nvPr>
            <p:ph type="ftr" sz="quarter" idx="10"/>
          </p:nvPr>
        </p:nvSpPr>
        <p:spPr/>
        <p:txBody>
          <a:bodyPr/>
          <a:lstStyle/>
          <a:p>
            <a:r>
              <a:rPr lang="en-US" noProof="0"/>
              <a:t>Fall 2 - Advanced Reports and Certification v1.1 - Jan 7, 2020</a:t>
            </a:r>
            <a:endParaRPr lang="en-US" noProof="0" dirty="0"/>
          </a:p>
        </p:txBody>
      </p:sp>
      <p:sp>
        <p:nvSpPr>
          <p:cNvPr id="5" name="Slide Number Placeholder 4">
            <a:extLst>
              <a:ext uri="{FF2B5EF4-FFF2-40B4-BE49-F238E27FC236}">
                <a16:creationId xmlns:a16="http://schemas.microsoft.com/office/drawing/2014/main" id="{4730AEE5-0BF0-4200-9122-6969AE2142DE}"/>
              </a:ext>
            </a:extLst>
          </p:cNvPr>
          <p:cNvSpPr>
            <a:spLocks noGrp="1"/>
          </p:cNvSpPr>
          <p:nvPr>
            <p:ph type="sldNum" sz="quarter" idx="11"/>
          </p:nvPr>
        </p:nvSpPr>
        <p:spPr/>
        <p:txBody>
          <a:bodyPr/>
          <a:lstStyle/>
          <a:p>
            <a:fld id="{4B73C415-D670-4716-A5EC-CC4D52CA2BAC}" type="slidenum">
              <a:rPr lang="en-US" noProof="0" smtClean="0"/>
              <a:pPr/>
              <a:t>21</a:t>
            </a:fld>
            <a:endParaRPr lang="en-US" noProof="0" dirty="0"/>
          </a:p>
        </p:txBody>
      </p:sp>
    </p:spTree>
    <p:extLst>
      <p:ext uri="{BB962C8B-B14F-4D97-AF65-F5344CB8AC3E}">
        <p14:creationId xmlns:p14="http://schemas.microsoft.com/office/powerpoint/2010/main" val="10008144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English Learner Services Key Elements</a:t>
            </a:r>
          </a:p>
        </p:txBody>
      </p:sp>
      <p:graphicFrame>
        <p:nvGraphicFramePr>
          <p:cNvPr id="6" name="Content Placeholder 5"/>
          <p:cNvGraphicFramePr>
            <a:graphicFrameLocks noGrp="1"/>
          </p:cNvGraphicFramePr>
          <p:nvPr>
            <p:ph idx="1"/>
            <p:extLst/>
          </p:nvPr>
        </p:nvGraphicFramePr>
        <p:xfrm>
          <a:off x="5904000" y="904408"/>
          <a:ext cx="6511637" cy="50491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Table 1"/>
          <p:cNvGraphicFramePr>
            <a:graphicFrameLocks noGrp="1"/>
          </p:cNvGraphicFramePr>
          <p:nvPr>
            <p:extLst>
              <p:ext uri="{D42A27DB-BD31-4B8C-83A1-F6EECF244321}">
                <p14:modId xmlns:p14="http://schemas.microsoft.com/office/powerpoint/2010/main" val="3968263829"/>
              </p:ext>
            </p:extLst>
          </p:nvPr>
        </p:nvGraphicFramePr>
        <p:xfrm>
          <a:off x="424873" y="1728090"/>
          <a:ext cx="5911273" cy="3315888"/>
        </p:xfrm>
        <a:graphic>
          <a:graphicData uri="http://schemas.openxmlformats.org/drawingml/2006/table">
            <a:tbl>
              <a:tblPr firstRow="1" bandRow="1">
                <a:effectLst>
                  <a:outerShdw blurRad="63500" algn="ctr" rotWithShape="0">
                    <a:prstClr val="black">
                      <a:alpha val="40000"/>
                    </a:prstClr>
                  </a:outerShdw>
                </a:effectLst>
                <a:tableStyleId>{5C22544A-7EE6-4342-B048-85BDC9FD1C3A}</a:tableStyleId>
              </a:tblPr>
              <a:tblGrid>
                <a:gridCol w="1340322">
                  <a:extLst>
                    <a:ext uri="{9D8B030D-6E8A-4147-A177-3AD203B41FA5}">
                      <a16:colId xmlns:a16="http://schemas.microsoft.com/office/drawing/2014/main" val="1352823633"/>
                    </a:ext>
                  </a:extLst>
                </a:gridCol>
                <a:gridCol w="1442038">
                  <a:extLst>
                    <a:ext uri="{9D8B030D-6E8A-4147-A177-3AD203B41FA5}">
                      <a16:colId xmlns:a16="http://schemas.microsoft.com/office/drawing/2014/main" val="20001"/>
                    </a:ext>
                  </a:extLst>
                </a:gridCol>
                <a:gridCol w="3128913">
                  <a:extLst>
                    <a:ext uri="{9D8B030D-6E8A-4147-A177-3AD203B41FA5}">
                      <a16:colId xmlns:a16="http://schemas.microsoft.com/office/drawing/2014/main" val="20002"/>
                    </a:ext>
                  </a:extLst>
                </a:gridCol>
              </a:tblGrid>
              <a:tr h="520074">
                <a:tc>
                  <a:txBody>
                    <a:bodyPr/>
                    <a:lstStyle/>
                    <a:p>
                      <a:pPr algn="ctr"/>
                      <a:r>
                        <a:rPr lang="en-US" sz="1600" dirty="0">
                          <a:solidFill>
                            <a:schemeClr val="tx1"/>
                          </a:solidFill>
                        </a:rPr>
                        <a:t>File</a:t>
                      </a:r>
                    </a:p>
                  </a:txBody>
                  <a:tcPr>
                    <a:solidFill>
                      <a:schemeClr val="accent4">
                        <a:lumMod val="50000"/>
                        <a:lumOff val="50000"/>
                      </a:schemeClr>
                    </a:solidFill>
                  </a:tcPr>
                </a:tc>
                <a:tc>
                  <a:txBody>
                    <a:bodyPr/>
                    <a:lstStyle/>
                    <a:p>
                      <a:pPr algn="ctr"/>
                      <a:r>
                        <a:rPr lang="en-US" sz="1600">
                          <a:solidFill>
                            <a:schemeClr val="tx1"/>
                          </a:solidFill>
                        </a:rPr>
                        <a:t>Element(s)</a:t>
                      </a:r>
                    </a:p>
                  </a:txBody>
                  <a:tcPr>
                    <a:solidFill>
                      <a:schemeClr val="accent4">
                        <a:lumMod val="50000"/>
                        <a:lumOff val="50000"/>
                      </a:schemeClr>
                    </a:solidFill>
                  </a:tcPr>
                </a:tc>
                <a:tc>
                  <a:txBody>
                    <a:bodyPr/>
                    <a:lstStyle/>
                    <a:p>
                      <a:pPr algn="ctr"/>
                      <a:r>
                        <a:rPr lang="en-US" sz="1600" dirty="0">
                          <a:solidFill>
                            <a:schemeClr val="tx1"/>
                          </a:solidFill>
                        </a:rPr>
                        <a:t>Values and/or</a:t>
                      </a:r>
                      <a:r>
                        <a:rPr lang="en-US" sz="1600" baseline="0" dirty="0">
                          <a:solidFill>
                            <a:schemeClr val="tx1"/>
                          </a:solidFill>
                        </a:rPr>
                        <a:t> Notes</a:t>
                      </a:r>
                      <a:endParaRPr lang="en-US" sz="1600" dirty="0">
                        <a:solidFill>
                          <a:schemeClr val="tx1"/>
                        </a:solidFill>
                      </a:endParaRPr>
                    </a:p>
                  </a:txBody>
                  <a:tcPr>
                    <a:solidFill>
                      <a:schemeClr val="accent4">
                        <a:lumMod val="50000"/>
                        <a:lumOff val="50000"/>
                      </a:schemeClr>
                    </a:solidFill>
                  </a:tcPr>
                </a:tc>
                <a:extLst>
                  <a:ext uri="{0D108BD9-81ED-4DB2-BD59-A6C34878D82A}">
                    <a16:rowId xmlns:a16="http://schemas.microsoft.com/office/drawing/2014/main" val="10000"/>
                  </a:ext>
                </a:extLst>
              </a:tr>
              <a:tr h="775854">
                <a:tc>
                  <a:txBody>
                    <a:bodyPr/>
                    <a:lstStyle/>
                    <a:p>
                      <a:pPr lvl="0" algn="ctr"/>
                      <a:r>
                        <a:rPr lang="en-US" sz="1600" b="1" dirty="0">
                          <a:solidFill>
                            <a:srgbClr val="FF735E"/>
                          </a:solidFill>
                        </a:rPr>
                        <a:t>CRSE</a:t>
                      </a:r>
                    </a:p>
                  </a:txBody>
                  <a:tcPr>
                    <a:solidFill>
                      <a:srgbClr val="F7F8FD"/>
                    </a:solidFill>
                  </a:tcPr>
                </a:tc>
                <a:tc>
                  <a:txBody>
                    <a:bodyPr/>
                    <a:lstStyle/>
                    <a:p>
                      <a:pPr lvl="0"/>
                      <a:r>
                        <a:rPr lang="en-US" sz="1600" dirty="0">
                          <a:solidFill>
                            <a:schemeClr val="tx1"/>
                          </a:solidFill>
                        </a:rPr>
                        <a:t>Education</a:t>
                      </a:r>
                      <a:r>
                        <a:rPr lang="en-US" sz="1600" baseline="0" dirty="0">
                          <a:solidFill>
                            <a:schemeClr val="tx1"/>
                          </a:solidFill>
                        </a:rPr>
                        <a:t> Service Code</a:t>
                      </a:r>
                      <a:endParaRPr lang="en-US" sz="1600" dirty="0">
                        <a:solidFill>
                          <a:schemeClr val="tx1"/>
                        </a:solidFill>
                      </a:endParaRPr>
                    </a:p>
                  </a:txBody>
                  <a:tcPr>
                    <a:solidFill>
                      <a:srgbClr val="F7F8FD"/>
                    </a:solidFill>
                  </a:tcPr>
                </a:tc>
                <a:tc>
                  <a:txBody>
                    <a:bodyPr/>
                    <a:lstStyle/>
                    <a:p>
                      <a:pPr marL="0" indent="0">
                        <a:buFont typeface="Arial" pitchFamily="34" charset="0"/>
                        <a:buNone/>
                      </a:pPr>
                      <a:r>
                        <a:rPr lang="en-US" sz="1600" i="0" baseline="0" dirty="0">
                          <a:solidFill>
                            <a:srgbClr val="FF735E"/>
                          </a:solidFill>
                        </a:rPr>
                        <a:t>1,2,3,4,5,6</a:t>
                      </a:r>
                      <a:r>
                        <a:rPr lang="en-US" sz="1600" i="0" baseline="0" dirty="0"/>
                        <a:t> (Data Guide Section 2.3.4 &amp; 3.1.2)</a:t>
                      </a:r>
                    </a:p>
                  </a:txBody>
                  <a:tcPr>
                    <a:solidFill>
                      <a:srgbClr val="F7F8FD"/>
                    </a:solidFill>
                  </a:tcPr>
                </a:tc>
                <a:extLst>
                  <a:ext uri="{0D108BD9-81ED-4DB2-BD59-A6C34878D82A}">
                    <a16:rowId xmlns:a16="http://schemas.microsoft.com/office/drawing/2014/main" val="10001"/>
                  </a:ext>
                </a:extLst>
              </a:tr>
              <a:tr h="4950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42C1BD"/>
                          </a:solidFill>
                        </a:rPr>
                        <a:t>SELA</a:t>
                      </a:r>
                    </a:p>
                  </a:txBody>
                  <a:tcPr>
                    <a:solidFill>
                      <a:srgbClr val="F7F8F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ELAS Status</a:t>
                      </a:r>
                    </a:p>
                  </a:txBody>
                  <a:tcPr>
                    <a:solidFill>
                      <a:srgbClr val="F7F8FD"/>
                    </a:solidFill>
                  </a:tcPr>
                </a:tc>
                <a:tc>
                  <a:txBody>
                    <a:bodyPr/>
                    <a:lstStyle/>
                    <a:p>
                      <a:pPr marL="0" indent="0">
                        <a:buFont typeface="Arial" pitchFamily="34" charset="0"/>
                        <a:buNone/>
                      </a:pPr>
                      <a:r>
                        <a:rPr lang="en-US" sz="1600" i="0" baseline="0" dirty="0"/>
                        <a:t>Must have an </a:t>
                      </a:r>
                      <a:r>
                        <a:rPr lang="en-US" sz="1600" i="0" baseline="0" dirty="0">
                          <a:solidFill>
                            <a:srgbClr val="FF735E"/>
                          </a:solidFill>
                        </a:rPr>
                        <a:t>EL status</a:t>
                      </a:r>
                    </a:p>
                  </a:txBody>
                  <a:tcPr>
                    <a:solidFill>
                      <a:srgbClr val="F7F8FD"/>
                    </a:solidFill>
                  </a:tcPr>
                </a:tc>
                <a:extLst>
                  <a:ext uri="{0D108BD9-81ED-4DB2-BD59-A6C34878D82A}">
                    <a16:rowId xmlns:a16="http://schemas.microsoft.com/office/drawing/2014/main" val="10003"/>
                  </a:ext>
                </a:extLst>
              </a:tr>
              <a:tr h="5357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42C1BD"/>
                          </a:solidFill>
                        </a:rPr>
                        <a:t>SPRG</a:t>
                      </a:r>
                    </a:p>
                  </a:txBody>
                  <a:tcPr>
                    <a:solidFill>
                      <a:srgbClr val="F7F8F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Language</a:t>
                      </a:r>
                      <a:r>
                        <a:rPr lang="en-US" sz="1600" baseline="0" dirty="0">
                          <a:solidFill>
                            <a:schemeClr val="tx1"/>
                          </a:solidFill>
                        </a:rPr>
                        <a:t> Instructional Program</a:t>
                      </a:r>
                      <a:endParaRPr lang="en-US" sz="1600" dirty="0">
                        <a:solidFill>
                          <a:schemeClr val="tx1"/>
                        </a:solidFill>
                      </a:endParaRPr>
                    </a:p>
                  </a:txBody>
                  <a:tcPr>
                    <a:solidFill>
                      <a:srgbClr val="F7F8FD"/>
                    </a:solidFill>
                  </a:tcPr>
                </a:tc>
                <a:tc>
                  <a:txBody>
                    <a:bodyPr/>
                    <a:lstStyle/>
                    <a:p>
                      <a:pPr marL="0" indent="0">
                        <a:buFont typeface="Arial" pitchFamily="34" charset="0"/>
                        <a:buNone/>
                      </a:pPr>
                      <a:r>
                        <a:rPr lang="en-US" sz="1600" i="0" baseline="0" dirty="0"/>
                        <a:t>Required if student ELAS status is EL</a:t>
                      </a:r>
                    </a:p>
                  </a:txBody>
                  <a:tcPr>
                    <a:solidFill>
                      <a:srgbClr val="F7F8FD"/>
                    </a:solidFill>
                  </a:tcPr>
                </a:tc>
                <a:extLst>
                  <a:ext uri="{0D108BD9-81ED-4DB2-BD59-A6C34878D82A}">
                    <a16:rowId xmlns:a16="http://schemas.microsoft.com/office/drawing/2014/main" val="776618313"/>
                  </a:ext>
                </a:extLst>
              </a:tr>
              <a:tr h="7019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42C1BD"/>
                          </a:solidFill>
                        </a:rPr>
                        <a:t>SCSE</a:t>
                      </a:r>
                    </a:p>
                  </a:txBody>
                  <a:tcPr>
                    <a:solidFill>
                      <a:srgbClr val="F7F8F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Course Section </a:t>
                      </a:r>
                    </a:p>
                  </a:txBody>
                  <a:tcPr>
                    <a:solidFill>
                      <a:srgbClr val="F7F8FD"/>
                    </a:solidFill>
                  </a:tcPr>
                </a:tc>
                <a:tc>
                  <a:txBody>
                    <a:bodyPr/>
                    <a:lstStyle/>
                    <a:p>
                      <a:pPr marL="0" indent="0">
                        <a:buFont typeface="Arial" pitchFamily="34" charset="0"/>
                        <a:buNone/>
                      </a:pPr>
                      <a:r>
                        <a:rPr lang="en-US" sz="1600" i="0" baseline="0" dirty="0"/>
                        <a:t>SCSE must have same Course section ID as CRSE record</a:t>
                      </a:r>
                    </a:p>
                  </a:txBody>
                  <a:tcPr>
                    <a:solidFill>
                      <a:srgbClr val="F7F8FD"/>
                    </a:solidFill>
                  </a:tcPr>
                </a:tc>
                <a:extLst>
                  <a:ext uri="{0D108BD9-81ED-4DB2-BD59-A6C34878D82A}">
                    <a16:rowId xmlns:a16="http://schemas.microsoft.com/office/drawing/2014/main" val="2547477516"/>
                  </a:ext>
                </a:extLst>
              </a:tr>
            </a:tbl>
          </a:graphicData>
        </a:graphic>
      </p:graphicFrame>
      <p:sp>
        <p:nvSpPr>
          <p:cNvPr id="3" name="Footer Placeholder 2">
            <a:extLst>
              <a:ext uri="{FF2B5EF4-FFF2-40B4-BE49-F238E27FC236}">
                <a16:creationId xmlns:a16="http://schemas.microsoft.com/office/drawing/2014/main" id="{DC68147F-E0EF-41DE-9B45-1C8C9CB12F02}"/>
              </a:ext>
            </a:extLst>
          </p:cNvPr>
          <p:cNvSpPr>
            <a:spLocks noGrp="1"/>
          </p:cNvSpPr>
          <p:nvPr>
            <p:ph type="ftr" sz="quarter" idx="10"/>
          </p:nvPr>
        </p:nvSpPr>
        <p:spPr/>
        <p:txBody>
          <a:bodyPr/>
          <a:lstStyle/>
          <a:p>
            <a:r>
              <a:rPr lang="en-US" noProof="0"/>
              <a:t>Fall 2 - Advanced Reports and Certification v1.1 - Jan 7, 2020</a:t>
            </a:r>
            <a:endParaRPr lang="en-US" noProof="0" dirty="0"/>
          </a:p>
        </p:txBody>
      </p:sp>
      <p:sp>
        <p:nvSpPr>
          <p:cNvPr id="4" name="Slide Number Placeholder 3">
            <a:extLst>
              <a:ext uri="{FF2B5EF4-FFF2-40B4-BE49-F238E27FC236}">
                <a16:creationId xmlns:a16="http://schemas.microsoft.com/office/drawing/2014/main" id="{0573CCF1-FB25-4810-88BD-A0C81D10A8C6}"/>
              </a:ext>
            </a:extLst>
          </p:cNvPr>
          <p:cNvSpPr>
            <a:spLocks noGrp="1"/>
          </p:cNvSpPr>
          <p:nvPr>
            <p:ph type="sldNum" sz="quarter" idx="11"/>
          </p:nvPr>
        </p:nvSpPr>
        <p:spPr/>
        <p:txBody>
          <a:bodyPr/>
          <a:lstStyle/>
          <a:p>
            <a:fld id="{4B73C415-D670-4716-A5EC-CC4D52CA2BAC}" type="slidenum">
              <a:rPr lang="en-US" noProof="0" smtClean="0"/>
              <a:pPr/>
              <a:t>22</a:t>
            </a:fld>
            <a:endParaRPr lang="en-US" noProof="0" dirty="0"/>
          </a:p>
        </p:txBody>
      </p:sp>
    </p:spTree>
    <p:extLst>
      <p:ext uri="{BB962C8B-B14F-4D97-AF65-F5344CB8AC3E}">
        <p14:creationId xmlns:p14="http://schemas.microsoft.com/office/powerpoint/2010/main" val="226691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D1F8E-48FE-488B-A9FF-5984CD8E40B3}"/>
              </a:ext>
            </a:extLst>
          </p:cNvPr>
          <p:cNvSpPr>
            <a:spLocks noGrp="1"/>
          </p:cNvSpPr>
          <p:nvPr>
            <p:ph type="title"/>
          </p:nvPr>
        </p:nvSpPr>
        <p:spPr>
          <a:xfrm>
            <a:off x="432000" y="344416"/>
            <a:ext cx="11340000" cy="432000"/>
          </a:xfrm>
        </p:spPr>
        <p:txBody>
          <a:bodyPr/>
          <a:lstStyle/>
          <a:p>
            <a:r>
              <a:rPr lang="en-US" dirty="0"/>
              <a:t>Language Instruction Program</a:t>
            </a:r>
          </a:p>
        </p:txBody>
      </p:sp>
      <p:sp>
        <p:nvSpPr>
          <p:cNvPr id="3" name="Content Placeholder 2">
            <a:extLst>
              <a:ext uri="{FF2B5EF4-FFF2-40B4-BE49-F238E27FC236}">
                <a16:creationId xmlns:a16="http://schemas.microsoft.com/office/drawing/2014/main" id="{65ADB5E6-B409-4DC6-A6BD-4CDB7349C1DD}"/>
              </a:ext>
            </a:extLst>
          </p:cNvPr>
          <p:cNvSpPr>
            <a:spLocks noGrp="1"/>
          </p:cNvSpPr>
          <p:nvPr>
            <p:ph sz="half" idx="1"/>
          </p:nvPr>
        </p:nvSpPr>
        <p:spPr>
          <a:xfrm>
            <a:off x="738910" y="2680462"/>
            <a:ext cx="3759200" cy="1051029"/>
          </a:xfrm>
          <a:solidFill>
            <a:srgbClr val="F7EDF0"/>
          </a:solidFill>
        </p:spPr>
        <p:txBody>
          <a:bodyPr/>
          <a:lstStyle/>
          <a:p>
            <a:pPr marR="0" lvl="0" algn="ctr">
              <a:spcBef>
                <a:spcPts val="0"/>
              </a:spcBef>
              <a:spcAft>
                <a:spcPts val="600"/>
              </a:spcAft>
            </a:pPr>
            <a:r>
              <a:rPr lang="en-US" sz="2000" dirty="0">
                <a:latin typeface="Arial" panose="020B0604020202020204" pitchFamily="34" charset="0"/>
                <a:ea typeface="Calibri" panose="020F0502020204030204" pitchFamily="34" charset="0"/>
                <a:cs typeface="Times New Roman" panose="02020603050405020304" pitchFamily="18" charset="0"/>
              </a:rPr>
              <a:t>This data element was previously collected from the CRSE as part of the instructional strategy code.</a:t>
            </a:r>
          </a:p>
        </p:txBody>
      </p:sp>
      <p:sp>
        <p:nvSpPr>
          <p:cNvPr id="5" name="Slide Number Placeholder 4">
            <a:extLst>
              <a:ext uri="{FF2B5EF4-FFF2-40B4-BE49-F238E27FC236}">
                <a16:creationId xmlns:a16="http://schemas.microsoft.com/office/drawing/2014/main" id="{22C498C9-E1DA-42F3-BFAC-49037F6A5EF8}"/>
              </a:ext>
            </a:extLst>
          </p:cNvPr>
          <p:cNvSpPr>
            <a:spLocks noGrp="1"/>
          </p:cNvSpPr>
          <p:nvPr>
            <p:ph type="sldNum" sz="quarter" idx="11"/>
          </p:nvPr>
        </p:nvSpPr>
        <p:spPr/>
        <p:txBody>
          <a:bodyPr/>
          <a:lstStyle/>
          <a:p>
            <a:fld id="{4B73C415-D670-4716-A5EC-CC4D52CA2BAC}" type="slidenum">
              <a:rPr lang="en-US" smtClean="0"/>
              <a:pPr/>
              <a:t>23</a:t>
            </a:fld>
            <a:endParaRPr lang="en-US" dirty="0"/>
          </a:p>
        </p:txBody>
      </p:sp>
      <p:sp>
        <p:nvSpPr>
          <p:cNvPr id="6" name="Footer Placeholder 5">
            <a:extLst>
              <a:ext uri="{FF2B5EF4-FFF2-40B4-BE49-F238E27FC236}">
                <a16:creationId xmlns:a16="http://schemas.microsoft.com/office/drawing/2014/main" id="{87C219B6-583E-4D39-A50C-D75B81106E0D}"/>
              </a:ext>
            </a:extLst>
          </p:cNvPr>
          <p:cNvSpPr>
            <a:spLocks noGrp="1"/>
          </p:cNvSpPr>
          <p:nvPr>
            <p:ph type="ftr" sz="quarter" idx="10"/>
          </p:nvPr>
        </p:nvSpPr>
        <p:spPr/>
        <p:txBody>
          <a:bodyPr/>
          <a:lstStyle/>
          <a:p>
            <a:r>
              <a:rPr lang="en-US" noProof="0"/>
              <a:t>Fall 2 - Advanced Reports and Certification v1.1 - Jan 7, 2020</a:t>
            </a:r>
            <a:endParaRPr lang="en-US" noProof="0" dirty="0"/>
          </a:p>
        </p:txBody>
      </p:sp>
      <p:pic>
        <p:nvPicPr>
          <p:cNvPr id="36" name="Picture 35">
            <a:extLst>
              <a:ext uri="{FF2B5EF4-FFF2-40B4-BE49-F238E27FC236}">
                <a16:creationId xmlns:a16="http://schemas.microsoft.com/office/drawing/2014/main" id="{601B842A-26A0-44B2-B363-677BB2E75053}"/>
              </a:ext>
            </a:extLst>
          </p:cNvPr>
          <p:cNvPicPr>
            <a:picLocks noChangeAspect="1"/>
          </p:cNvPicPr>
          <p:nvPr/>
        </p:nvPicPr>
        <p:blipFill>
          <a:blip r:embed="rId3"/>
          <a:stretch>
            <a:fillRect/>
          </a:stretch>
        </p:blipFill>
        <p:spPr>
          <a:xfrm>
            <a:off x="5342643" y="1100081"/>
            <a:ext cx="4924170" cy="5029200"/>
          </a:xfrm>
          <a:prstGeom prst="rect">
            <a:avLst/>
          </a:prstGeom>
          <a:ln>
            <a:noFill/>
          </a:ln>
          <a:effectLst>
            <a:outerShdw blurRad="63500" algn="ctr" rotWithShape="0">
              <a:prstClr val="black">
                <a:alpha val="40000"/>
              </a:prstClr>
            </a:outerShdw>
          </a:effectLst>
        </p:spPr>
      </p:pic>
      <p:sp>
        <p:nvSpPr>
          <p:cNvPr id="39" name="Rectangle 38">
            <a:extLst>
              <a:ext uri="{FF2B5EF4-FFF2-40B4-BE49-F238E27FC236}">
                <a16:creationId xmlns:a16="http://schemas.microsoft.com/office/drawing/2014/main" id="{9ECC2454-2800-45D0-810A-CE9168D289F8}"/>
              </a:ext>
            </a:extLst>
          </p:cNvPr>
          <p:cNvSpPr/>
          <p:nvPr/>
        </p:nvSpPr>
        <p:spPr>
          <a:xfrm>
            <a:off x="5497946" y="4476174"/>
            <a:ext cx="2287732" cy="753051"/>
          </a:xfrm>
          <a:prstGeom prst="rect">
            <a:avLst/>
          </a:prstGeom>
          <a:noFill/>
          <a:ln w="25400">
            <a:solidFill>
              <a:srgbClr val="FF72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829597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1D41D-9861-4D4C-92BA-EEE40EB30B2B}"/>
              </a:ext>
            </a:extLst>
          </p:cNvPr>
          <p:cNvSpPr>
            <a:spLocks noGrp="1"/>
          </p:cNvSpPr>
          <p:nvPr>
            <p:ph type="title"/>
          </p:nvPr>
        </p:nvSpPr>
        <p:spPr>
          <a:xfrm>
            <a:off x="426000" y="385468"/>
            <a:ext cx="11340000" cy="432000"/>
          </a:xfrm>
        </p:spPr>
        <p:txBody>
          <a:bodyPr/>
          <a:lstStyle/>
          <a:p>
            <a:r>
              <a:rPr lang="en-US" dirty="0"/>
              <a:t>Language Instructional Program (LIP)</a:t>
            </a:r>
          </a:p>
        </p:txBody>
      </p:sp>
      <p:graphicFrame>
        <p:nvGraphicFramePr>
          <p:cNvPr id="6" name="Content Placeholder 5">
            <a:extLst>
              <a:ext uri="{FF2B5EF4-FFF2-40B4-BE49-F238E27FC236}">
                <a16:creationId xmlns:a16="http://schemas.microsoft.com/office/drawing/2014/main" id="{1117C519-3E27-480E-AA36-A3CC925F548E}"/>
              </a:ext>
            </a:extLst>
          </p:cNvPr>
          <p:cNvGraphicFramePr>
            <a:graphicFrameLocks noGrp="1"/>
          </p:cNvGraphicFramePr>
          <p:nvPr>
            <p:ph idx="1"/>
            <p:extLst/>
          </p:nvPr>
        </p:nvGraphicFramePr>
        <p:xfrm>
          <a:off x="426000" y="1724589"/>
          <a:ext cx="11170420" cy="4116615"/>
        </p:xfrm>
        <a:graphic>
          <a:graphicData uri="http://schemas.openxmlformats.org/drawingml/2006/table">
            <a:tbl>
              <a:tblPr>
                <a:tableStyleId>{0660B408-B3CF-4A94-85FC-2B1E0A45F4A2}</a:tableStyleId>
              </a:tblPr>
              <a:tblGrid>
                <a:gridCol w="1000185">
                  <a:extLst>
                    <a:ext uri="{9D8B030D-6E8A-4147-A177-3AD203B41FA5}">
                      <a16:colId xmlns:a16="http://schemas.microsoft.com/office/drawing/2014/main" val="777020464"/>
                    </a:ext>
                  </a:extLst>
                </a:gridCol>
                <a:gridCol w="3717860">
                  <a:extLst>
                    <a:ext uri="{9D8B030D-6E8A-4147-A177-3AD203B41FA5}">
                      <a16:colId xmlns:a16="http://schemas.microsoft.com/office/drawing/2014/main" val="224369178"/>
                    </a:ext>
                  </a:extLst>
                </a:gridCol>
                <a:gridCol w="6452375">
                  <a:extLst>
                    <a:ext uri="{9D8B030D-6E8A-4147-A177-3AD203B41FA5}">
                      <a16:colId xmlns:a16="http://schemas.microsoft.com/office/drawing/2014/main" val="3650635888"/>
                    </a:ext>
                  </a:extLst>
                </a:gridCol>
              </a:tblGrid>
              <a:tr h="472991">
                <a:tc>
                  <a:txBody>
                    <a:bodyPr/>
                    <a:lstStyle/>
                    <a:p>
                      <a:pPr algn="ctr" fontAlgn="t"/>
                      <a:r>
                        <a:rPr lang="en-US" sz="1400" b="1" i="0" u="none" strike="noStrike">
                          <a:solidFill>
                            <a:schemeClr val="bg1"/>
                          </a:solidFill>
                          <a:effectLst/>
                          <a:latin typeface="+mn-lt"/>
                        </a:rPr>
                        <a:t>Code</a:t>
                      </a:r>
                    </a:p>
                  </a:txBody>
                  <a:tcPr marL="4126" marR="4126" marT="41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pPr algn="ctr" fontAlgn="t"/>
                      <a:r>
                        <a:rPr lang="en-US" sz="1400" b="1" i="0" u="none" strike="noStrike">
                          <a:solidFill>
                            <a:schemeClr val="bg1"/>
                          </a:solidFill>
                          <a:effectLst/>
                          <a:latin typeface="+mn-lt"/>
                        </a:rPr>
                        <a:t>Program Name</a:t>
                      </a:r>
                    </a:p>
                  </a:txBody>
                  <a:tcPr marL="4126" marR="4126" marT="41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pPr algn="ctr" fontAlgn="t"/>
                      <a:r>
                        <a:rPr lang="en-US" sz="1400" b="1" i="0" u="none" strike="noStrike" dirty="0">
                          <a:solidFill>
                            <a:schemeClr val="bg1"/>
                          </a:solidFill>
                          <a:effectLst/>
                          <a:latin typeface="+mn-lt"/>
                        </a:rPr>
                        <a:t>Description</a:t>
                      </a:r>
                    </a:p>
                  </a:txBody>
                  <a:tcPr marL="4126" marR="4126" marT="41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extLst>
                  <a:ext uri="{0D108BD9-81ED-4DB2-BD59-A6C34878D82A}">
                    <a16:rowId xmlns:a16="http://schemas.microsoft.com/office/drawing/2014/main" val="1760958116"/>
                  </a:ext>
                </a:extLst>
              </a:tr>
              <a:tr h="637888">
                <a:tc>
                  <a:txBody>
                    <a:bodyPr/>
                    <a:lstStyle/>
                    <a:p>
                      <a:pPr algn="ctr" fontAlgn="t"/>
                      <a:r>
                        <a:rPr lang="en-US" sz="1400" b="1" u="none" strike="noStrike" dirty="0">
                          <a:effectLst/>
                        </a:rPr>
                        <a:t>300</a:t>
                      </a:r>
                      <a:endParaRPr lang="en-US" sz="1400" b="1" i="0" u="none" strike="noStrike" dirty="0">
                        <a:solidFill>
                          <a:srgbClr val="000000"/>
                        </a:solidFill>
                        <a:effectLst/>
                        <a:latin typeface="Arial" panose="020B0604020202020204" pitchFamily="34" charset="0"/>
                      </a:endParaRPr>
                    </a:p>
                  </a:txBody>
                  <a:tcPr marL="4126" marR="4126" marT="41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1400" u="none" strike="noStrike" dirty="0">
                          <a:effectLst/>
                        </a:rPr>
                        <a:t>LIP - Developmental Bilingual Program</a:t>
                      </a:r>
                      <a:endParaRPr lang="en-US" sz="1400" b="0" i="0" u="none" strike="noStrike" dirty="0">
                        <a:solidFill>
                          <a:srgbClr val="000000"/>
                        </a:solidFill>
                        <a:effectLst/>
                        <a:latin typeface="Arial" panose="020B0604020202020204" pitchFamily="34" charset="0"/>
                      </a:endParaRPr>
                    </a:p>
                  </a:txBody>
                  <a:tcPr marL="4126" marR="4126" marT="41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400" u="none" strike="noStrike" dirty="0">
                          <a:effectLst/>
                        </a:rPr>
                        <a:t>A language instructional program (LIP) designed for English learners which provides content instruction delivered in the students’ native language and English.</a:t>
                      </a:r>
                      <a:endParaRPr lang="en-US" sz="1400" b="0" i="0" u="none" strike="noStrike" dirty="0">
                        <a:solidFill>
                          <a:srgbClr val="000000"/>
                        </a:solidFill>
                        <a:effectLst/>
                        <a:latin typeface="Arial" panose="020B0604020202020204" pitchFamily="34" charset="0"/>
                      </a:endParaRPr>
                    </a:p>
                  </a:txBody>
                  <a:tcPr marL="4126" marR="4126" marT="412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92955194"/>
                  </a:ext>
                </a:extLst>
              </a:tr>
              <a:tr h="742690">
                <a:tc>
                  <a:txBody>
                    <a:bodyPr/>
                    <a:lstStyle/>
                    <a:p>
                      <a:pPr algn="ctr" fontAlgn="t"/>
                      <a:r>
                        <a:rPr lang="en-US" sz="1400" b="1" u="none" strike="noStrike">
                          <a:effectLst/>
                        </a:rPr>
                        <a:t>301</a:t>
                      </a:r>
                      <a:endParaRPr lang="en-US" sz="1400" b="1" i="0" u="none" strike="noStrike">
                        <a:solidFill>
                          <a:srgbClr val="000000"/>
                        </a:solidFill>
                        <a:effectLst/>
                        <a:latin typeface="Arial" panose="020B0604020202020204" pitchFamily="34" charset="0"/>
                      </a:endParaRPr>
                    </a:p>
                  </a:txBody>
                  <a:tcPr marL="4126" marR="4126" marT="41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t"/>
                      <a:r>
                        <a:rPr lang="en-US" sz="1400" u="none" strike="noStrike" dirty="0">
                          <a:effectLst/>
                        </a:rPr>
                        <a:t>LIP - Dual-Language Immersion Program</a:t>
                      </a:r>
                      <a:endParaRPr lang="en-US" sz="1400" b="0" i="0" u="none" strike="noStrike" dirty="0">
                        <a:solidFill>
                          <a:srgbClr val="000000"/>
                        </a:solidFill>
                        <a:effectLst/>
                        <a:latin typeface="Arial" panose="020B0604020202020204" pitchFamily="34" charset="0"/>
                      </a:endParaRPr>
                    </a:p>
                  </a:txBody>
                  <a:tcPr marL="4126" marR="4126" marT="41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l" fontAlgn="t"/>
                      <a:r>
                        <a:rPr lang="en-US" sz="1400" u="none" strike="noStrike" dirty="0">
                          <a:effectLst/>
                        </a:rPr>
                        <a:t>A language instructional program (LIP) designed for English learners and native English speakers, which provides content instruction delivered in the English learners’ native language and English. Program models may include Two-Way Immersion, 50/50 Dual Immersion, 90/10 Dual Immersion, and other similar program models.</a:t>
                      </a:r>
                      <a:endParaRPr lang="en-US" sz="1400" b="0" i="0" u="none" strike="noStrike" dirty="0">
                        <a:solidFill>
                          <a:srgbClr val="000000"/>
                        </a:solidFill>
                        <a:effectLst/>
                        <a:latin typeface="Arial" panose="020B0604020202020204" pitchFamily="34" charset="0"/>
                      </a:endParaRPr>
                    </a:p>
                  </a:txBody>
                  <a:tcPr marL="4126" marR="4126" marT="412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293784579"/>
                  </a:ext>
                </a:extLst>
              </a:tr>
              <a:tr h="660169">
                <a:tc>
                  <a:txBody>
                    <a:bodyPr/>
                    <a:lstStyle/>
                    <a:p>
                      <a:pPr algn="ctr" fontAlgn="t"/>
                      <a:r>
                        <a:rPr lang="en-US" sz="1400" b="1" u="none" strike="noStrike">
                          <a:effectLst/>
                        </a:rPr>
                        <a:t>302</a:t>
                      </a:r>
                      <a:endParaRPr lang="en-US" sz="1400" b="1" i="0" u="none" strike="noStrike">
                        <a:solidFill>
                          <a:srgbClr val="000000"/>
                        </a:solidFill>
                        <a:effectLst/>
                        <a:latin typeface="Arial" panose="020B0604020202020204" pitchFamily="34" charset="0"/>
                      </a:endParaRPr>
                    </a:p>
                  </a:txBody>
                  <a:tcPr marL="4126" marR="4126" marT="41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1400" u="none" strike="noStrike">
                          <a:effectLst/>
                        </a:rPr>
                        <a:t>LIP - Heritage or Indigenous Language</a:t>
                      </a:r>
                      <a:endParaRPr lang="en-US" sz="1400" b="0" i="0" u="none" strike="noStrike">
                        <a:solidFill>
                          <a:srgbClr val="000000"/>
                        </a:solidFill>
                        <a:effectLst/>
                        <a:latin typeface="Arial" panose="020B0604020202020204" pitchFamily="34" charset="0"/>
                      </a:endParaRPr>
                    </a:p>
                  </a:txBody>
                  <a:tcPr marL="4126" marR="4126" marT="41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400" u="none" strike="noStrike" dirty="0">
                          <a:effectLst/>
                        </a:rPr>
                        <a:t>A language instructional program (LIP) in English and another language for non-English speakers or students with limited literacy skills in their first language. Indigenous language programs support endangered minority languages in which students may have limited receptive and no productive skills. Both programs often serve American Indian students</a:t>
                      </a:r>
                      <a:endParaRPr lang="en-US" sz="1400" b="0" i="0" u="none" strike="noStrike" dirty="0">
                        <a:solidFill>
                          <a:srgbClr val="000000"/>
                        </a:solidFill>
                        <a:effectLst/>
                        <a:latin typeface="Arial" panose="020B0604020202020204" pitchFamily="34" charset="0"/>
                      </a:endParaRPr>
                    </a:p>
                  </a:txBody>
                  <a:tcPr marL="4126" marR="4126" marT="412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21188123"/>
                  </a:ext>
                </a:extLst>
              </a:tr>
              <a:tr h="547257">
                <a:tc>
                  <a:txBody>
                    <a:bodyPr/>
                    <a:lstStyle/>
                    <a:p>
                      <a:pPr algn="ctr" fontAlgn="t"/>
                      <a:r>
                        <a:rPr lang="en-US" sz="1400" b="1" u="none" strike="noStrike" dirty="0">
                          <a:effectLst/>
                        </a:rPr>
                        <a:t>303</a:t>
                      </a:r>
                      <a:endParaRPr lang="en-US" sz="1400" b="1" i="0" u="none" strike="noStrike" dirty="0">
                        <a:solidFill>
                          <a:srgbClr val="000000"/>
                        </a:solidFill>
                        <a:effectLst/>
                        <a:latin typeface="Arial" panose="020B0604020202020204" pitchFamily="34" charset="0"/>
                      </a:endParaRPr>
                    </a:p>
                  </a:txBody>
                  <a:tcPr marL="4126" marR="4126" marT="41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t"/>
                      <a:r>
                        <a:rPr lang="en-US" sz="1400" u="none" strike="noStrike" dirty="0">
                          <a:effectLst/>
                        </a:rPr>
                        <a:t>LIP - Newcomer Program (Various Models)</a:t>
                      </a:r>
                      <a:endParaRPr lang="en-US" sz="1400" b="0" i="0" u="none" strike="noStrike" dirty="0">
                        <a:solidFill>
                          <a:srgbClr val="000000"/>
                        </a:solidFill>
                        <a:effectLst/>
                        <a:latin typeface="Arial" panose="020B0604020202020204" pitchFamily="34" charset="0"/>
                      </a:endParaRPr>
                    </a:p>
                  </a:txBody>
                  <a:tcPr marL="4126" marR="4126" marT="41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l" fontAlgn="t"/>
                      <a:r>
                        <a:rPr lang="en-US" sz="1400" u="none" strike="noStrike" dirty="0">
                          <a:effectLst/>
                        </a:rPr>
                        <a:t>A language instructional program (LIP) designed for English learners who are new to the country with less than 12 months of schooling in the United States. This program provides instruction in designated and integrated English language development (ELD) based on the state-adopted CA ELD</a:t>
                      </a:r>
                      <a:endParaRPr lang="en-US" sz="1400" b="0" i="0" u="none" strike="noStrike" dirty="0">
                        <a:solidFill>
                          <a:srgbClr val="000000"/>
                        </a:solidFill>
                        <a:effectLst/>
                        <a:latin typeface="Arial" panose="020B0604020202020204" pitchFamily="34" charset="0"/>
                      </a:endParaRPr>
                    </a:p>
                  </a:txBody>
                  <a:tcPr marL="4126" marR="4126" marT="412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777179314"/>
                  </a:ext>
                </a:extLst>
              </a:tr>
            </a:tbl>
          </a:graphicData>
        </a:graphic>
      </p:graphicFrame>
      <p:sp>
        <p:nvSpPr>
          <p:cNvPr id="3" name="Footer Placeholder 2">
            <a:extLst>
              <a:ext uri="{FF2B5EF4-FFF2-40B4-BE49-F238E27FC236}">
                <a16:creationId xmlns:a16="http://schemas.microsoft.com/office/drawing/2014/main" id="{EF310C8D-CB9E-4811-A2A4-70EB20376C86}"/>
              </a:ext>
            </a:extLst>
          </p:cNvPr>
          <p:cNvSpPr>
            <a:spLocks noGrp="1"/>
          </p:cNvSpPr>
          <p:nvPr>
            <p:ph type="ftr" sz="quarter" idx="10"/>
          </p:nvPr>
        </p:nvSpPr>
        <p:spPr/>
        <p:txBody>
          <a:bodyPr/>
          <a:lstStyle/>
          <a:p>
            <a:r>
              <a:rPr lang="en-US" noProof="0"/>
              <a:t>Fall 2 - Advanced Reports and Certification v1.1 - Jan 7, 2020</a:t>
            </a:r>
            <a:endParaRPr lang="en-US" noProof="0" dirty="0"/>
          </a:p>
        </p:txBody>
      </p:sp>
      <p:sp>
        <p:nvSpPr>
          <p:cNvPr id="4" name="Slide Number Placeholder 3">
            <a:extLst>
              <a:ext uri="{FF2B5EF4-FFF2-40B4-BE49-F238E27FC236}">
                <a16:creationId xmlns:a16="http://schemas.microsoft.com/office/drawing/2014/main" id="{C6994213-D9B3-4055-945B-8BFB7DBF8A4C}"/>
              </a:ext>
            </a:extLst>
          </p:cNvPr>
          <p:cNvSpPr>
            <a:spLocks noGrp="1"/>
          </p:cNvSpPr>
          <p:nvPr>
            <p:ph type="sldNum" sz="quarter" idx="11"/>
          </p:nvPr>
        </p:nvSpPr>
        <p:spPr/>
        <p:txBody>
          <a:bodyPr/>
          <a:lstStyle/>
          <a:p>
            <a:fld id="{4B73C415-D670-4716-A5EC-CC4D52CA2BAC}" type="slidenum">
              <a:rPr lang="en-US" noProof="0" smtClean="0"/>
              <a:pPr/>
              <a:t>24</a:t>
            </a:fld>
            <a:endParaRPr lang="en-US" noProof="0" dirty="0"/>
          </a:p>
        </p:txBody>
      </p:sp>
    </p:spTree>
    <p:extLst>
      <p:ext uri="{BB962C8B-B14F-4D97-AF65-F5344CB8AC3E}">
        <p14:creationId xmlns:p14="http://schemas.microsoft.com/office/powerpoint/2010/main" val="25816336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08174-4DB0-4D57-9C29-A36D1FF6533A}"/>
              </a:ext>
            </a:extLst>
          </p:cNvPr>
          <p:cNvSpPr>
            <a:spLocks noGrp="1"/>
          </p:cNvSpPr>
          <p:nvPr>
            <p:ph type="title"/>
          </p:nvPr>
        </p:nvSpPr>
        <p:spPr/>
        <p:txBody>
          <a:bodyPr/>
          <a:lstStyle/>
          <a:p>
            <a:r>
              <a:rPr lang="en-US" dirty="0"/>
              <a:t>Language Instructional Program (LIP)</a:t>
            </a:r>
          </a:p>
        </p:txBody>
      </p:sp>
      <p:graphicFrame>
        <p:nvGraphicFramePr>
          <p:cNvPr id="6" name="Content Placeholder 5">
            <a:extLst>
              <a:ext uri="{FF2B5EF4-FFF2-40B4-BE49-F238E27FC236}">
                <a16:creationId xmlns:a16="http://schemas.microsoft.com/office/drawing/2014/main" id="{A40B2C2D-01EB-473E-A84E-AF50FF1390F7}"/>
              </a:ext>
            </a:extLst>
          </p:cNvPr>
          <p:cNvGraphicFramePr>
            <a:graphicFrameLocks noGrp="1"/>
          </p:cNvGraphicFramePr>
          <p:nvPr>
            <p:ph idx="1"/>
            <p:extLst>
              <p:ext uri="{D42A27DB-BD31-4B8C-83A1-F6EECF244321}">
                <p14:modId xmlns:p14="http://schemas.microsoft.com/office/powerpoint/2010/main" val="3441978758"/>
              </p:ext>
            </p:extLst>
          </p:nvPr>
        </p:nvGraphicFramePr>
        <p:xfrm>
          <a:off x="510790" y="1764249"/>
          <a:ext cx="11170420" cy="3329502"/>
        </p:xfrm>
        <a:graphic>
          <a:graphicData uri="http://schemas.openxmlformats.org/drawingml/2006/table">
            <a:tbl>
              <a:tblPr>
                <a:tableStyleId>{0660B408-B3CF-4A94-85FC-2B1E0A45F4A2}</a:tableStyleId>
              </a:tblPr>
              <a:tblGrid>
                <a:gridCol w="1000185">
                  <a:extLst>
                    <a:ext uri="{9D8B030D-6E8A-4147-A177-3AD203B41FA5}">
                      <a16:colId xmlns:a16="http://schemas.microsoft.com/office/drawing/2014/main" val="625390217"/>
                    </a:ext>
                  </a:extLst>
                </a:gridCol>
                <a:gridCol w="3717860">
                  <a:extLst>
                    <a:ext uri="{9D8B030D-6E8A-4147-A177-3AD203B41FA5}">
                      <a16:colId xmlns:a16="http://schemas.microsoft.com/office/drawing/2014/main" val="1519433766"/>
                    </a:ext>
                  </a:extLst>
                </a:gridCol>
                <a:gridCol w="6452375">
                  <a:extLst>
                    <a:ext uri="{9D8B030D-6E8A-4147-A177-3AD203B41FA5}">
                      <a16:colId xmlns:a16="http://schemas.microsoft.com/office/drawing/2014/main" val="3370923384"/>
                    </a:ext>
                  </a:extLst>
                </a:gridCol>
              </a:tblGrid>
              <a:tr h="330084">
                <a:tc>
                  <a:txBody>
                    <a:bodyPr/>
                    <a:lstStyle/>
                    <a:p>
                      <a:pPr algn="ctr" fontAlgn="t"/>
                      <a:r>
                        <a:rPr lang="en-US" sz="1400" b="1" i="0" u="none" strike="noStrike">
                          <a:solidFill>
                            <a:schemeClr val="bg1"/>
                          </a:solidFill>
                          <a:effectLst/>
                          <a:latin typeface="+mn-lt"/>
                        </a:rPr>
                        <a:t>Code</a:t>
                      </a:r>
                    </a:p>
                  </a:txBody>
                  <a:tcPr marL="4126" marR="4126" marT="41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a:txBody>
                    <a:bodyPr/>
                    <a:lstStyle/>
                    <a:p>
                      <a:pPr algn="ctr" fontAlgn="t"/>
                      <a:r>
                        <a:rPr lang="en-US" sz="1400" b="1" i="0" u="none" strike="noStrike" dirty="0">
                          <a:solidFill>
                            <a:schemeClr val="bg1"/>
                          </a:solidFill>
                          <a:effectLst/>
                          <a:latin typeface="+mn-lt"/>
                        </a:rPr>
                        <a:t>Program Name</a:t>
                      </a:r>
                    </a:p>
                  </a:txBody>
                  <a:tcPr marL="4126" marR="4126" marT="41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a:txBody>
                    <a:bodyPr/>
                    <a:lstStyle/>
                    <a:p>
                      <a:pPr algn="ctr" fontAlgn="t"/>
                      <a:r>
                        <a:rPr lang="en-US" sz="1400" b="1" i="0" u="none" strike="noStrike" dirty="0">
                          <a:solidFill>
                            <a:schemeClr val="bg1"/>
                          </a:solidFill>
                          <a:effectLst/>
                          <a:latin typeface="+mn-lt"/>
                        </a:rPr>
                        <a:t>Description</a:t>
                      </a:r>
                    </a:p>
                  </a:txBody>
                  <a:tcPr marL="4126" marR="4126" marT="41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3784385672"/>
                  </a:ext>
                </a:extLst>
              </a:tr>
              <a:tr h="330084">
                <a:tc>
                  <a:txBody>
                    <a:bodyPr/>
                    <a:lstStyle/>
                    <a:p>
                      <a:pPr algn="ctr" fontAlgn="t"/>
                      <a:r>
                        <a:rPr lang="en-US" sz="1400" b="1" u="none" strike="noStrike">
                          <a:effectLst/>
                          <a:latin typeface="+mn-lt"/>
                        </a:rPr>
                        <a:t>304</a:t>
                      </a:r>
                      <a:endParaRPr lang="en-US" sz="1400" b="1" i="0" u="none" strike="noStrike">
                        <a:solidFill>
                          <a:srgbClr val="000000"/>
                        </a:solidFill>
                        <a:effectLst/>
                        <a:latin typeface="+mn-lt"/>
                      </a:endParaRPr>
                    </a:p>
                  </a:txBody>
                  <a:tcPr marL="4126" marR="4126" marT="41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400" b="0" u="none" strike="noStrike" dirty="0">
                          <a:effectLst/>
                          <a:latin typeface="+mn-lt"/>
                        </a:rPr>
                        <a:t>LIP - One-Way Immersion Program</a:t>
                      </a:r>
                      <a:endParaRPr lang="en-US" sz="1400" b="0" i="0" u="none" strike="noStrike" dirty="0">
                        <a:solidFill>
                          <a:srgbClr val="000000"/>
                        </a:solidFill>
                        <a:effectLst/>
                        <a:latin typeface="+mn-lt"/>
                      </a:endParaRPr>
                    </a:p>
                  </a:txBody>
                  <a:tcPr marL="4126" marR="4126" marT="41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400" b="0" u="none" strike="noStrike">
                          <a:effectLst/>
                          <a:latin typeface="+mn-lt"/>
                        </a:rPr>
                        <a:t>A language instructional program in English and another language for non-speakers of the other language, with the goals of language proficiency and academic achievement in English and the other language, and cross-cultural understanding. The portion of the instructional day delivered in each language varies by the type of program.</a:t>
                      </a:r>
                      <a:endParaRPr lang="en-US" sz="1400" b="0" i="0" u="none" strike="noStrike">
                        <a:solidFill>
                          <a:srgbClr val="000000"/>
                        </a:solidFill>
                        <a:effectLst/>
                        <a:latin typeface="+mn-lt"/>
                      </a:endParaRPr>
                    </a:p>
                  </a:txBody>
                  <a:tcPr marL="4126" marR="4126" marT="41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0368487"/>
                  </a:ext>
                </a:extLst>
              </a:tr>
              <a:tr h="825211">
                <a:tc>
                  <a:txBody>
                    <a:bodyPr/>
                    <a:lstStyle/>
                    <a:p>
                      <a:pPr algn="ctr" fontAlgn="t"/>
                      <a:r>
                        <a:rPr lang="en-US" sz="1400" b="1" u="none" strike="noStrike">
                          <a:effectLst/>
                          <a:latin typeface="+mn-lt"/>
                        </a:rPr>
                        <a:t>305</a:t>
                      </a:r>
                      <a:endParaRPr lang="en-US" sz="1400" b="1" i="0" u="none" strike="noStrike">
                        <a:solidFill>
                          <a:srgbClr val="000000"/>
                        </a:solidFill>
                        <a:effectLst/>
                        <a:latin typeface="+mn-lt"/>
                      </a:endParaRPr>
                    </a:p>
                  </a:txBody>
                  <a:tcPr marL="4126" marR="4126" marT="41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t"/>
                      <a:r>
                        <a:rPr lang="en-US" sz="1400" b="0" u="none" strike="noStrike">
                          <a:effectLst/>
                          <a:latin typeface="+mn-lt"/>
                        </a:rPr>
                        <a:t>LIP - Structured English Immersion Program or other predominantly English Language Instructional Models</a:t>
                      </a:r>
                      <a:endParaRPr lang="en-US" sz="1400" b="0" i="0" u="none" strike="noStrike">
                        <a:solidFill>
                          <a:srgbClr val="000000"/>
                        </a:solidFill>
                        <a:effectLst/>
                        <a:latin typeface="+mn-lt"/>
                      </a:endParaRPr>
                    </a:p>
                  </a:txBody>
                  <a:tcPr marL="4126" marR="4126" marT="41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l" fontAlgn="t"/>
                      <a:r>
                        <a:rPr lang="en-US" sz="1400" b="0" u="none" strike="noStrike" dirty="0">
                          <a:effectLst/>
                          <a:latin typeface="+mn-lt"/>
                        </a:rPr>
                        <a:t>A language instructional program (LIP) designed for English learners in which nearly all classroom instruction is provided in English with curriculum and a presentation designed for students who are learning English. The goals of this program are language proficiency and academic achievement in English. Students receive instruction in designated and integrated English language development (ELD) based on the state-adopted CA ELD standards</a:t>
                      </a:r>
                      <a:endParaRPr lang="en-US" sz="1400" b="0" i="0" u="none" strike="noStrike" dirty="0">
                        <a:solidFill>
                          <a:srgbClr val="000000"/>
                        </a:solidFill>
                        <a:effectLst/>
                        <a:latin typeface="+mn-lt"/>
                      </a:endParaRPr>
                    </a:p>
                  </a:txBody>
                  <a:tcPr marL="4126" marR="4126" marT="41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848354539"/>
                  </a:ext>
                </a:extLst>
              </a:tr>
              <a:tr h="577648">
                <a:tc>
                  <a:txBody>
                    <a:bodyPr/>
                    <a:lstStyle/>
                    <a:p>
                      <a:pPr algn="ctr" fontAlgn="t"/>
                      <a:r>
                        <a:rPr lang="en-US" sz="1400" b="1" u="none" strike="noStrike" dirty="0">
                          <a:effectLst/>
                          <a:latin typeface="+mn-lt"/>
                        </a:rPr>
                        <a:t>306</a:t>
                      </a:r>
                      <a:endParaRPr lang="en-US" sz="1400" b="1" i="0" u="none" strike="noStrike" dirty="0">
                        <a:solidFill>
                          <a:srgbClr val="000000"/>
                        </a:solidFill>
                        <a:effectLst/>
                        <a:latin typeface="+mn-lt"/>
                      </a:endParaRPr>
                    </a:p>
                  </a:txBody>
                  <a:tcPr marL="4126" marR="4126" marT="41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400" b="0" u="none" strike="noStrike" dirty="0">
                          <a:effectLst/>
                          <a:latin typeface="+mn-lt"/>
                        </a:rPr>
                        <a:t>LIP - Transitional Bilingual Program</a:t>
                      </a:r>
                      <a:endParaRPr lang="en-US" sz="1400" b="0" i="0" u="none" strike="noStrike" dirty="0">
                        <a:solidFill>
                          <a:srgbClr val="000000"/>
                        </a:solidFill>
                        <a:effectLst/>
                        <a:latin typeface="+mn-lt"/>
                      </a:endParaRPr>
                    </a:p>
                  </a:txBody>
                  <a:tcPr marL="4126" marR="4126" marT="41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400" b="0" u="none" strike="noStrike" dirty="0">
                          <a:effectLst/>
                          <a:latin typeface="+mn-lt"/>
                        </a:rPr>
                        <a:t>A language instructional program (LIP) designed for English learners utilizing English and students’ native language for literacy and academic instruction, with the goals of language proficiency and academic achievement in English</a:t>
                      </a:r>
                      <a:endParaRPr lang="en-US" sz="1400" b="0" i="0" u="none" strike="noStrike" dirty="0">
                        <a:solidFill>
                          <a:srgbClr val="000000"/>
                        </a:solidFill>
                        <a:effectLst/>
                        <a:latin typeface="+mn-lt"/>
                      </a:endParaRPr>
                    </a:p>
                  </a:txBody>
                  <a:tcPr marL="4126" marR="4126" marT="41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5996388"/>
                  </a:ext>
                </a:extLst>
              </a:tr>
            </a:tbl>
          </a:graphicData>
        </a:graphic>
      </p:graphicFrame>
      <p:sp>
        <p:nvSpPr>
          <p:cNvPr id="3" name="Footer Placeholder 2">
            <a:extLst>
              <a:ext uri="{FF2B5EF4-FFF2-40B4-BE49-F238E27FC236}">
                <a16:creationId xmlns:a16="http://schemas.microsoft.com/office/drawing/2014/main" id="{68E667A1-AB30-427F-874E-2BF2AC920D3E}"/>
              </a:ext>
            </a:extLst>
          </p:cNvPr>
          <p:cNvSpPr>
            <a:spLocks noGrp="1"/>
          </p:cNvSpPr>
          <p:nvPr>
            <p:ph type="ftr" sz="quarter" idx="10"/>
          </p:nvPr>
        </p:nvSpPr>
        <p:spPr/>
        <p:txBody>
          <a:bodyPr/>
          <a:lstStyle/>
          <a:p>
            <a:r>
              <a:rPr lang="en-US" noProof="0"/>
              <a:t>Fall 2 - Advanced Reports and Certification v1.1 - Jan 7, 2020</a:t>
            </a:r>
            <a:endParaRPr lang="en-US" noProof="0" dirty="0"/>
          </a:p>
        </p:txBody>
      </p:sp>
      <p:sp>
        <p:nvSpPr>
          <p:cNvPr id="4" name="Slide Number Placeholder 3">
            <a:extLst>
              <a:ext uri="{FF2B5EF4-FFF2-40B4-BE49-F238E27FC236}">
                <a16:creationId xmlns:a16="http://schemas.microsoft.com/office/drawing/2014/main" id="{0962A95B-4972-4C68-9307-44835001966B}"/>
              </a:ext>
            </a:extLst>
          </p:cNvPr>
          <p:cNvSpPr>
            <a:spLocks noGrp="1"/>
          </p:cNvSpPr>
          <p:nvPr>
            <p:ph type="sldNum" sz="quarter" idx="11"/>
          </p:nvPr>
        </p:nvSpPr>
        <p:spPr/>
        <p:txBody>
          <a:bodyPr/>
          <a:lstStyle/>
          <a:p>
            <a:fld id="{4B73C415-D670-4716-A5EC-CC4D52CA2BAC}" type="slidenum">
              <a:rPr lang="en-US" noProof="0" smtClean="0"/>
              <a:pPr/>
              <a:t>25</a:t>
            </a:fld>
            <a:endParaRPr lang="en-US" noProof="0" dirty="0"/>
          </a:p>
        </p:txBody>
      </p:sp>
    </p:spTree>
    <p:extLst>
      <p:ext uri="{BB962C8B-B14F-4D97-AF65-F5344CB8AC3E}">
        <p14:creationId xmlns:p14="http://schemas.microsoft.com/office/powerpoint/2010/main" val="19145320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998" y="263675"/>
            <a:ext cx="11340000" cy="432000"/>
          </a:xfrm>
        </p:spPr>
        <p:txBody>
          <a:bodyPr/>
          <a:lstStyle/>
          <a:p>
            <a:r>
              <a:rPr lang="en-US" dirty="0"/>
              <a:t>2019-20 – Fall -2 Summary of Changes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818686007"/>
              </p:ext>
            </p:extLst>
          </p:nvPr>
        </p:nvGraphicFramePr>
        <p:xfrm>
          <a:off x="432000" y="1052285"/>
          <a:ext cx="11339998" cy="4167858"/>
        </p:xfrm>
        <a:graphic>
          <a:graphicData uri="http://schemas.openxmlformats.org/drawingml/2006/table">
            <a:tbl>
              <a:tblPr firstRow="1" bandRow="1">
                <a:tableStyleId>{BC89EF96-8CEA-46FF-86C4-4CE0E7609802}</a:tableStyleId>
              </a:tblPr>
              <a:tblGrid>
                <a:gridCol w="2280726">
                  <a:extLst>
                    <a:ext uri="{9D8B030D-6E8A-4147-A177-3AD203B41FA5}">
                      <a16:colId xmlns:a16="http://schemas.microsoft.com/office/drawing/2014/main" val="20000"/>
                    </a:ext>
                  </a:extLst>
                </a:gridCol>
                <a:gridCol w="9059272">
                  <a:extLst>
                    <a:ext uri="{9D8B030D-6E8A-4147-A177-3AD203B41FA5}">
                      <a16:colId xmlns:a16="http://schemas.microsoft.com/office/drawing/2014/main" val="20001"/>
                    </a:ext>
                  </a:extLst>
                </a:gridCol>
              </a:tblGrid>
              <a:tr h="385738">
                <a:tc>
                  <a:txBody>
                    <a:bodyPr/>
                    <a:lstStyle/>
                    <a:p>
                      <a:pPr algn="ctr"/>
                      <a:r>
                        <a:rPr lang="en-US" dirty="0">
                          <a:solidFill>
                            <a:schemeClr val="bg1"/>
                          </a:solidFill>
                        </a:rPr>
                        <a:t>Functionality</a:t>
                      </a:r>
                    </a:p>
                  </a:txBody>
                  <a:tcPr>
                    <a:solidFill>
                      <a:srgbClr val="FD7C62"/>
                    </a:solidFill>
                  </a:tcPr>
                </a:tc>
                <a:tc>
                  <a:txBody>
                    <a:bodyPr/>
                    <a:lstStyle/>
                    <a:p>
                      <a:pPr algn="ctr"/>
                      <a:r>
                        <a:rPr lang="en-US" dirty="0">
                          <a:solidFill>
                            <a:schemeClr val="bg1"/>
                          </a:solidFill>
                        </a:rPr>
                        <a:t>Change</a:t>
                      </a:r>
                    </a:p>
                  </a:txBody>
                  <a:tcPr>
                    <a:solidFill>
                      <a:srgbClr val="FD7C62"/>
                    </a:solidFill>
                  </a:tcPr>
                </a:tc>
                <a:extLst>
                  <a:ext uri="{0D108BD9-81ED-4DB2-BD59-A6C34878D82A}">
                    <a16:rowId xmlns:a16="http://schemas.microsoft.com/office/drawing/2014/main" val="10000"/>
                  </a:ext>
                </a:extLst>
              </a:tr>
              <a:tr h="470989">
                <a:tc rowSpan="2">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800" dirty="0"/>
                        <a:t>User Interface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baseline="0" dirty="0"/>
                        <a:t>New –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a:t>Guardian 1 First and Last Name to Student Lookup/Request SSID Results View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a:solidFill>
                            <a:schemeClr val="tx1"/>
                          </a:solidFill>
                        </a:rPr>
                        <a:t>PSTS File Upload via UI (Import)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a:solidFill>
                            <a:schemeClr val="tx1"/>
                          </a:solidFill>
                        </a:rPr>
                        <a:t>View Submission Details UI for PSTS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View Submission Record Details modal for PSTS</a:t>
                      </a:r>
                      <a:endParaRPr lang="en-US" sz="1400" b="1" baseline="0" dirty="0"/>
                    </a:p>
                  </a:txBody>
                  <a:tcPr anchor="ctr"/>
                </a:tc>
                <a:extLst>
                  <a:ext uri="{0D108BD9-81ED-4DB2-BD59-A6C34878D82A}">
                    <a16:rowId xmlns:a16="http://schemas.microsoft.com/office/drawing/2014/main" val="3636375504"/>
                  </a:ext>
                </a:extLst>
              </a:tr>
              <a:tr h="344152">
                <a:tc vMerge="1">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lang="en-US" sz="1800" dirty="0"/>
                    </a:p>
                  </a:txBody>
                  <a:tcPr anchor="ctr"/>
                </a:tc>
                <a:tc>
                  <a:txBody>
                    <a:bodyPr/>
                    <a:lstStyle/>
                    <a:p>
                      <a:pPr marL="0" lvl="0" indent="0">
                        <a:lnSpc>
                          <a:spcPct val="100000"/>
                        </a:lnSpc>
                        <a:spcBef>
                          <a:spcPts val="0"/>
                        </a:spcBef>
                        <a:buFont typeface="Arial" panose="020B0604020202020204" pitchFamily="34" charset="0"/>
                        <a:buNone/>
                      </a:pPr>
                      <a:r>
                        <a:rPr lang="en-US" sz="1400" b="1" dirty="0"/>
                        <a:t>Modified – </a:t>
                      </a:r>
                    </a:p>
                    <a:p>
                      <a:pPr marL="285750" lvl="0" indent="-285750">
                        <a:lnSpc>
                          <a:spcPct val="100000"/>
                        </a:lnSpc>
                        <a:spcBef>
                          <a:spcPts val="0"/>
                        </a:spcBef>
                        <a:buFont typeface="Arial" panose="020B0604020202020204" pitchFamily="34" charset="0"/>
                        <a:buChar char="•"/>
                      </a:pPr>
                      <a:r>
                        <a:rPr lang="en-US" sz="1400" b="0" baseline="0" dirty="0">
                          <a:solidFill>
                            <a:schemeClr val="tx1"/>
                          </a:solidFill>
                        </a:rPr>
                        <a:t>Course and Course Section UI to include new fields</a:t>
                      </a:r>
                      <a:r>
                        <a:rPr lang="en-US" sz="1400" b="0" dirty="0"/>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a:solidFill>
                            <a:schemeClr val="tx1"/>
                          </a:solidFill>
                        </a:rPr>
                        <a:t>Course View Submission UI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a:solidFill>
                            <a:schemeClr val="tx1"/>
                          </a:solidFill>
                        </a:rPr>
                        <a:t>Course Passed Records Details Table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a:solidFill>
                            <a:schemeClr val="tx1"/>
                          </a:solidFill>
                        </a:rPr>
                        <a:t>Course Data Landing Page Results Table</a:t>
                      </a:r>
                      <a:endParaRPr lang="en-US" sz="1400" b="0" baseline="0" dirty="0">
                        <a:solidFill>
                          <a:srgbClr val="FF0000"/>
                        </a:solidFill>
                      </a:endParaRPr>
                    </a:p>
                    <a:p>
                      <a:pPr marL="285750" lvl="0" indent="-285750">
                        <a:lnSpc>
                          <a:spcPct val="100000"/>
                        </a:lnSpc>
                        <a:spcBef>
                          <a:spcPts val="0"/>
                        </a:spcBef>
                        <a:buFont typeface="Arial" panose="020B0604020202020204" pitchFamily="34" charset="0"/>
                        <a:buChar char="•"/>
                      </a:pPr>
                      <a:r>
                        <a:rPr lang="en-US" sz="1400" dirty="0"/>
                        <a:t>Course Section Details Page UI</a:t>
                      </a:r>
                      <a:endParaRPr lang="en-US" sz="1400" b="0" dirty="0"/>
                    </a:p>
                    <a:p>
                      <a:pPr marL="285750" lvl="0" indent="-285750">
                        <a:lnSpc>
                          <a:spcPct val="100000"/>
                        </a:lnSpc>
                        <a:spcBef>
                          <a:spcPts val="0"/>
                        </a:spcBef>
                        <a:buFont typeface="Arial" panose="020B0604020202020204" pitchFamily="34" charset="0"/>
                        <a:buChar char="•"/>
                      </a:pPr>
                      <a:r>
                        <a:rPr lang="en-US" sz="1400" b="0" dirty="0"/>
                        <a:t>Gender Codes on the Staff Demo Add/Edit Modal</a:t>
                      </a:r>
                    </a:p>
                  </a:txBody>
                  <a:tcPr anchor="ctr"/>
                </a:tc>
                <a:extLst>
                  <a:ext uri="{0D108BD9-81ED-4DB2-BD59-A6C34878D82A}">
                    <a16:rowId xmlns:a16="http://schemas.microsoft.com/office/drawing/2014/main" val="1462669860"/>
                  </a:ext>
                </a:extLst>
              </a:tr>
              <a:tr h="519460">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800" dirty="0"/>
                        <a:t>File Types</a:t>
                      </a:r>
                    </a:p>
                  </a:txBody>
                  <a:tcPr anchor="ctr"/>
                </a:tc>
                <a:tc>
                  <a:txBody>
                    <a:bodyPr/>
                    <a:lstStyle/>
                    <a:p>
                      <a:pPr marL="0" lvl="0" indent="0">
                        <a:lnSpc>
                          <a:spcPct val="100000"/>
                        </a:lnSpc>
                        <a:spcBef>
                          <a:spcPts val="0"/>
                        </a:spcBef>
                        <a:buFont typeface="Arial" panose="020B0604020202020204" pitchFamily="34" charset="0"/>
                        <a:buNone/>
                      </a:pPr>
                      <a:r>
                        <a:rPr lang="en-US" sz="1400" b="1" dirty="0"/>
                        <a:t>New – </a:t>
                      </a:r>
                      <a:r>
                        <a:rPr lang="en-US" sz="1400" b="0" dirty="0"/>
                        <a:t>PSTS file type – used for submitting Perkins E-2 Data</a:t>
                      </a:r>
                    </a:p>
                    <a:p>
                      <a:pPr marL="0" lvl="0" indent="0">
                        <a:lnSpc>
                          <a:spcPct val="100000"/>
                        </a:lnSpc>
                        <a:spcBef>
                          <a:spcPts val="0"/>
                        </a:spcBef>
                        <a:buFont typeface="Arial" panose="020B0604020202020204" pitchFamily="34" charset="0"/>
                        <a:buNone/>
                      </a:pPr>
                      <a:r>
                        <a:rPr lang="en-US" sz="1400" b="1" dirty="0"/>
                        <a:t>Modified – </a:t>
                      </a:r>
                      <a:r>
                        <a:rPr lang="en-US" sz="1400" b="0" dirty="0"/>
                        <a:t>CRSE – file layout changed to include new course attributes</a:t>
                      </a:r>
                    </a:p>
                  </a:txBody>
                  <a:tcPr anchor="ctr"/>
                </a:tc>
                <a:extLst>
                  <a:ext uri="{0D108BD9-81ED-4DB2-BD59-A6C34878D82A}">
                    <a16:rowId xmlns:a16="http://schemas.microsoft.com/office/drawing/2014/main" val="4061520224"/>
                  </a:ext>
                </a:extLst>
              </a:tr>
              <a:tr h="519460">
                <a:tc>
                  <a:txBody>
                    <a:bodyPr/>
                    <a:lstStyle/>
                    <a:p>
                      <a:pPr marL="0" marR="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800" dirty="0"/>
                        <a:t>Extracts</a:t>
                      </a:r>
                    </a:p>
                  </a:txBody>
                  <a:tcPr anchor="ctr"/>
                </a:tc>
                <a:tc>
                  <a:txBody>
                    <a:bodyPr/>
                    <a:lstStyle/>
                    <a:p>
                      <a:pPr marL="0" marR="0" lvl="4"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dirty="0"/>
                        <a:t>New – </a:t>
                      </a:r>
                      <a:r>
                        <a:rPr lang="en-US" sz="1400" b="0" dirty="0"/>
                        <a:t>PSTS ODS &amp; Rejected Records extract</a:t>
                      </a:r>
                    </a:p>
                    <a:p>
                      <a:pPr marL="0" marR="0" lvl="4"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dirty="0"/>
                        <a:t>Modified</a:t>
                      </a:r>
                      <a:r>
                        <a:rPr lang="en-US" sz="1400" dirty="0"/>
                        <a:t> -  CRSE and CRSC ODS and Rejected Records extracts to include new attributes</a:t>
                      </a:r>
                    </a:p>
                  </a:txBody>
                  <a:tcPr anchor="ctr"/>
                </a:tc>
                <a:extLst>
                  <a:ext uri="{0D108BD9-81ED-4DB2-BD59-A6C34878D82A}">
                    <a16:rowId xmlns:a16="http://schemas.microsoft.com/office/drawing/2014/main" val="2913992799"/>
                  </a:ext>
                </a:extLst>
              </a:tr>
            </a:tbl>
          </a:graphicData>
        </a:graphic>
      </p:graphicFrame>
      <p:sp>
        <p:nvSpPr>
          <p:cNvPr id="4" name="Footer Placeholder 3"/>
          <p:cNvSpPr>
            <a:spLocks noGrp="1"/>
          </p:cNvSpPr>
          <p:nvPr>
            <p:ph type="ftr" sz="quarter" idx="10"/>
          </p:nvPr>
        </p:nvSpPr>
        <p:spPr/>
        <p:txBody>
          <a:bodyPr/>
          <a:lstStyle/>
          <a:p>
            <a:r>
              <a:rPr lang="en-US">
                <a:solidFill>
                  <a:srgbClr val="003366"/>
                </a:solidFill>
              </a:rPr>
              <a:t>Fall 2 - Advanced Reports and Certification v1.1 - Jan 7, 2020</a:t>
            </a:r>
            <a:endParaRPr lang="en-US" dirty="0">
              <a:solidFill>
                <a:srgbClr val="003366"/>
              </a:solidFill>
            </a:endParaRPr>
          </a:p>
        </p:txBody>
      </p:sp>
      <p:sp>
        <p:nvSpPr>
          <p:cNvPr id="5" name="Slide Number Placeholder 4"/>
          <p:cNvSpPr>
            <a:spLocks noGrp="1"/>
          </p:cNvSpPr>
          <p:nvPr>
            <p:ph type="sldNum" sz="quarter" idx="11"/>
          </p:nvPr>
        </p:nvSpPr>
        <p:spPr/>
        <p:txBody>
          <a:bodyPr/>
          <a:lstStyle/>
          <a:p>
            <a:fld id="{B6F15528-21DE-4FAA-801E-634DDDAF4B2B}" type="slidenum">
              <a:rPr lang="en-US" smtClean="0">
                <a:solidFill>
                  <a:srgbClr val="003366"/>
                </a:solidFill>
              </a:rPr>
              <a:pPr/>
              <a:t>26</a:t>
            </a:fld>
            <a:endParaRPr lang="en-US" dirty="0">
              <a:solidFill>
                <a:srgbClr val="003366"/>
              </a:solidFill>
            </a:endParaRPr>
          </a:p>
        </p:txBody>
      </p:sp>
    </p:spTree>
    <p:extLst>
      <p:ext uri="{BB962C8B-B14F-4D97-AF65-F5344CB8AC3E}">
        <p14:creationId xmlns:p14="http://schemas.microsoft.com/office/powerpoint/2010/main" val="2040435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093" y="267035"/>
            <a:ext cx="11340000" cy="432000"/>
          </a:xfrm>
        </p:spPr>
        <p:txBody>
          <a:bodyPr/>
          <a:lstStyle/>
          <a:p>
            <a:r>
              <a:rPr lang="en-US" dirty="0"/>
              <a:t>2019-20 – Fall -2 Document Changes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522588886"/>
              </p:ext>
            </p:extLst>
          </p:nvPr>
        </p:nvGraphicFramePr>
        <p:xfrm>
          <a:off x="432000" y="783176"/>
          <a:ext cx="11339998" cy="5344239"/>
        </p:xfrm>
        <a:graphic>
          <a:graphicData uri="http://schemas.openxmlformats.org/drawingml/2006/table">
            <a:tbl>
              <a:tblPr firstRow="1" bandRow="1">
                <a:tableStyleId>{BC89EF96-8CEA-46FF-86C4-4CE0E7609802}</a:tableStyleId>
              </a:tblPr>
              <a:tblGrid>
                <a:gridCol w="2280726">
                  <a:extLst>
                    <a:ext uri="{9D8B030D-6E8A-4147-A177-3AD203B41FA5}">
                      <a16:colId xmlns:a16="http://schemas.microsoft.com/office/drawing/2014/main" val="20000"/>
                    </a:ext>
                  </a:extLst>
                </a:gridCol>
                <a:gridCol w="9059272">
                  <a:extLst>
                    <a:ext uri="{9D8B030D-6E8A-4147-A177-3AD203B41FA5}">
                      <a16:colId xmlns:a16="http://schemas.microsoft.com/office/drawing/2014/main" val="20001"/>
                    </a:ext>
                  </a:extLst>
                </a:gridCol>
              </a:tblGrid>
              <a:tr h="402045">
                <a:tc>
                  <a:txBody>
                    <a:bodyPr/>
                    <a:lstStyle/>
                    <a:p>
                      <a:pPr algn="ctr"/>
                      <a:r>
                        <a:rPr lang="en-US" dirty="0">
                          <a:solidFill>
                            <a:schemeClr val="bg1"/>
                          </a:solidFill>
                        </a:rPr>
                        <a:t>Functionality</a:t>
                      </a:r>
                    </a:p>
                  </a:txBody>
                  <a:tcPr>
                    <a:solidFill>
                      <a:srgbClr val="FD7C62"/>
                    </a:solidFill>
                  </a:tcPr>
                </a:tc>
                <a:tc>
                  <a:txBody>
                    <a:bodyPr/>
                    <a:lstStyle/>
                    <a:p>
                      <a:pPr algn="ctr"/>
                      <a:r>
                        <a:rPr lang="en-US" dirty="0">
                          <a:solidFill>
                            <a:schemeClr val="bg1"/>
                          </a:solidFill>
                        </a:rPr>
                        <a:t>Change</a:t>
                      </a:r>
                    </a:p>
                  </a:txBody>
                  <a:tcPr>
                    <a:solidFill>
                      <a:srgbClr val="FD7C62"/>
                    </a:solidFill>
                  </a:tcPr>
                </a:tc>
                <a:extLst>
                  <a:ext uri="{0D108BD9-81ED-4DB2-BD59-A6C34878D82A}">
                    <a16:rowId xmlns:a16="http://schemas.microsoft.com/office/drawing/2014/main" val="10000"/>
                  </a:ext>
                </a:extLst>
              </a:tr>
              <a:tr h="804091">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800" dirty="0"/>
                        <a:t>CFS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baseline="0" dirty="0"/>
                        <a:t>New – </a:t>
                      </a:r>
                      <a:r>
                        <a:rPr lang="en-US" sz="1400" b="0" baseline="0" dirty="0">
                          <a:solidFill>
                            <a:schemeClr val="tx1"/>
                          </a:solidFill>
                        </a:rPr>
                        <a:t>PSTS file layout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1"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baseline="0" dirty="0"/>
                        <a:t>Modified –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a:solidFill>
                            <a:schemeClr val="tx1"/>
                          </a:solidFill>
                        </a:rPr>
                        <a:t>Course File Layout Changes (Add/Remove Elements) &amp; Post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a:solidFill>
                            <a:schemeClr val="tx1"/>
                          </a:solidFill>
                        </a:rPr>
                        <a:t>Move English Learner services from Instructional Strategy Code (CRSE/C) to SPRG</a:t>
                      </a:r>
                    </a:p>
                  </a:txBody>
                  <a:tcPr anchor="ctr"/>
                </a:tc>
                <a:extLst>
                  <a:ext uri="{0D108BD9-81ED-4DB2-BD59-A6C34878D82A}">
                    <a16:rowId xmlns:a16="http://schemas.microsoft.com/office/drawing/2014/main" val="481757251"/>
                  </a:ext>
                </a:extLst>
              </a:tr>
              <a:tr h="1038617">
                <a:tc>
                  <a:txBody>
                    <a:bodyPr/>
                    <a:lstStyle/>
                    <a:p>
                      <a:pPr marL="0" marR="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800" dirty="0"/>
                        <a:t>Document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baseline="0" dirty="0"/>
                        <a:t>Modified –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a:solidFill>
                            <a:schemeClr val="tx1"/>
                          </a:solidFill>
                        </a:rPr>
                        <a:t>CFS – El Services from CRSE/C to SPRG, Course File Layout changes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a:solidFill>
                            <a:schemeClr val="tx1"/>
                          </a:solidFill>
                        </a:rPr>
                        <a:t>Data Guide - Update Guidance on Teacher of Record for Employee Leave</a:t>
                      </a:r>
                    </a:p>
                  </a:txBody>
                  <a:tcPr anchor="ctr"/>
                </a:tc>
                <a:extLst>
                  <a:ext uri="{0D108BD9-81ED-4DB2-BD59-A6C34878D82A}">
                    <a16:rowId xmlns:a16="http://schemas.microsoft.com/office/drawing/2014/main" val="292700716"/>
                  </a:ext>
                </a:extLst>
              </a:tr>
              <a:tr h="2211249">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800" dirty="0"/>
                        <a:t>Valid Code Combo</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baseline="0" dirty="0"/>
                        <a:t>New – </a:t>
                      </a:r>
                      <a:r>
                        <a:rPr lang="en-US" sz="1400" b="0" baseline="0" dirty="0"/>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err="1"/>
                        <a:t>CrsGrpSt-ContentSbctgy</a:t>
                      </a:r>
                      <a:endParaRPr lang="en-US" sz="1400" b="0" baseline="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err="1">
                          <a:solidFill>
                            <a:schemeClr val="tx1"/>
                          </a:solidFill>
                        </a:rPr>
                        <a:t>CrsGrpSt-StndsGrdLvlRange</a:t>
                      </a:r>
                      <a:endParaRPr lang="en-US" sz="1400" b="1"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baseline="0" dirty="0"/>
                        <a:t>Modified –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err="1"/>
                        <a:t>NonClassSuppAsgn</a:t>
                      </a:r>
                      <a:r>
                        <a:rPr lang="en-US" sz="1400" b="0" baseline="0" dirty="0"/>
                        <a:t> - </a:t>
                      </a:r>
                      <a:r>
                        <a:rPr lang="en-US" sz="1400" b="0" baseline="0" dirty="0" err="1"/>
                        <a:t>JobClass</a:t>
                      </a:r>
                      <a:endParaRPr lang="en-US" sz="1400" b="0" baseline="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a:t>Course Group Master Combos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a:solidFill>
                            <a:schemeClr val="tx1"/>
                          </a:solidFill>
                        </a:rPr>
                        <a:t>Education Prog - Membership Cat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err="1">
                          <a:solidFill>
                            <a:schemeClr val="tx1"/>
                          </a:solidFill>
                        </a:rPr>
                        <a:t>NonClassSuppAsgn</a:t>
                      </a:r>
                      <a:r>
                        <a:rPr lang="en-US" sz="1400" b="0" baseline="0" dirty="0">
                          <a:solidFill>
                            <a:schemeClr val="tx1"/>
                          </a:solidFill>
                        </a:rPr>
                        <a:t> - Content Area</a:t>
                      </a:r>
                      <a:endParaRPr lang="en-US" sz="1400" b="0" baseline="0" dirty="0"/>
                    </a:p>
                  </a:txBody>
                  <a:tcPr anchor="ctr"/>
                </a:tc>
                <a:extLst>
                  <a:ext uri="{0D108BD9-81ED-4DB2-BD59-A6C34878D82A}">
                    <a16:rowId xmlns:a16="http://schemas.microsoft.com/office/drawing/2014/main" val="3636375504"/>
                  </a:ext>
                </a:extLst>
              </a:tr>
              <a:tr h="534088">
                <a:tc>
                  <a:txBody>
                    <a:bodyPr/>
                    <a:lstStyle/>
                    <a:p>
                      <a:pPr marL="0" marR="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800" dirty="0"/>
                        <a:t>Help Resources</a:t>
                      </a:r>
                    </a:p>
                  </a:txBody>
                  <a:tcPr anchor="ctr">
                    <a:solidFill>
                      <a:srgbClr val="D4EEEE"/>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baseline="0" dirty="0"/>
                        <a:t>Modified – </a:t>
                      </a:r>
                      <a:r>
                        <a:rPr lang="en-US" sz="1400" b="0" baseline="0" dirty="0"/>
                        <a:t>User manual and reference documents updated to include new Fall-2 related content</a:t>
                      </a:r>
                      <a:endParaRPr lang="en-US" sz="1400" b="0" baseline="0" dirty="0">
                        <a:solidFill>
                          <a:srgbClr val="FF0000"/>
                        </a:solidFill>
                      </a:endParaRPr>
                    </a:p>
                  </a:txBody>
                  <a:tcPr anchor="ctr"/>
                </a:tc>
                <a:extLst>
                  <a:ext uri="{0D108BD9-81ED-4DB2-BD59-A6C34878D82A}">
                    <a16:rowId xmlns:a16="http://schemas.microsoft.com/office/drawing/2014/main" val="2321027381"/>
                  </a:ext>
                </a:extLst>
              </a:tr>
            </a:tbl>
          </a:graphicData>
        </a:graphic>
      </p:graphicFrame>
      <p:sp>
        <p:nvSpPr>
          <p:cNvPr id="4" name="Footer Placeholder 3"/>
          <p:cNvSpPr>
            <a:spLocks noGrp="1"/>
          </p:cNvSpPr>
          <p:nvPr>
            <p:ph type="ftr" sz="quarter" idx="10"/>
          </p:nvPr>
        </p:nvSpPr>
        <p:spPr/>
        <p:txBody>
          <a:bodyPr/>
          <a:lstStyle/>
          <a:p>
            <a:r>
              <a:rPr lang="en-US">
                <a:solidFill>
                  <a:srgbClr val="003366"/>
                </a:solidFill>
              </a:rPr>
              <a:t>Fall 2 - Advanced Reports and Certification v1.1 - Jan 7, 2020</a:t>
            </a:r>
            <a:endParaRPr lang="en-US" dirty="0">
              <a:solidFill>
                <a:srgbClr val="003366"/>
              </a:solidFill>
            </a:endParaRPr>
          </a:p>
        </p:txBody>
      </p:sp>
      <p:sp>
        <p:nvSpPr>
          <p:cNvPr id="5" name="Slide Number Placeholder 4"/>
          <p:cNvSpPr>
            <a:spLocks noGrp="1"/>
          </p:cNvSpPr>
          <p:nvPr>
            <p:ph type="sldNum" sz="quarter" idx="11"/>
          </p:nvPr>
        </p:nvSpPr>
        <p:spPr/>
        <p:txBody>
          <a:bodyPr/>
          <a:lstStyle/>
          <a:p>
            <a:fld id="{B6F15528-21DE-4FAA-801E-634DDDAF4B2B}" type="slidenum">
              <a:rPr lang="en-US" smtClean="0">
                <a:solidFill>
                  <a:srgbClr val="003366"/>
                </a:solidFill>
              </a:rPr>
              <a:pPr/>
              <a:t>27</a:t>
            </a:fld>
            <a:endParaRPr lang="en-US" dirty="0">
              <a:solidFill>
                <a:srgbClr val="003366"/>
              </a:solidFill>
            </a:endParaRPr>
          </a:p>
        </p:txBody>
      </p:sp>
    </p:spTree>
    <p:extLst>
      <p:ext uri="{BB962C8B-B14F-4D97-AF65-F5344CB8AC3E}">
        <p14:creationId xmlns:p14="http://schemas.microsoft.com/office/powerpoint/2010/main" val="3910626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B812E-9ADA-417B-976E-9BDB4205E91C}"/>
              </a:ext>
            </a:extLst>
          </p:cNvPr>
          <p:cNvSpPr>
            <a:spLocks noGrp="1"/>
          </p:cNvSpPr>
          <p:nvPr>
            <p:ph type="ctrTitle" idx="4294967295"/>
          </p:nvPr>
        </p:nvSpPr>
        <p:spPr>
          <a:xfrm>
            <a:off x="674237" y="914400"/>
            <a:ext cx="3657600" cy="2887579"/>
          </a:xfrm>
        </p:spPr>
        <p:txBody>
          <a:bodyPr vert="horz" lIns="91440" tIns="45720" rIns="91440" bIns="45720" rtlCol="0" anchor="b">
            <a:normAutofit/>
          </a:bodyPr>
          <a:lstStyle/>
          <a:p>
            <a:pPr algn="ctr"/>
            <a:r>
              <a:rPr lang="en-US" sz="3400" kern="1200" dirty="0">
                <a:solidFill>
                  <a:srgbClr val="7030A0"/>
                </a:solidFill>
                <a:latin typeface="+mj-lt"/>
                <a:ea typeface="+mj-ea"/>
                <a:cs typeface="+mj-cs"/>
              </a:rPr>
              <a:t>Postsecondary Status</a:t>
            </a:r>
          </a:p>
        </p:txBody>
      </p:sp>
      <p:pic>
        <p:nvPicPr>
          <p:cNvPr id="3" name="Content Placeholder 2">
            <a:extLst>
              <a:ext uri="{FF2B5EF4-FFF2-40B4-BE49-F238E27FC236}">
                <a16:creationId xmlns:a16="http://schemas.microsoft.com/office/drawing/2014/main" id="{F7DEB84D-2A2B-4C3E-A2C4-7F5C2E4099BB}"/>
              </a:ext>
            </a:extLst>
          </p:cNvPr>
          <p:cNvPicPr>
            <a:picLocks noGrp="1" noChangeAspect="1"/>
          </p:cNvPicPr>
          <p:nvPr>
            <p:ph idx="4294967295"/>
          </p:nvPr>
        </p:nvPicPr>
        <p:blipFill>
          <a:blip r:embed="rId3"/>
          <a:stretch>
            <a:fillRect/>
          </a:stretch>
        </p:blipFill>
        <p:spPr>
          <a:xfrm>
            <a:off x="5153822" y="524835"/>
            <a:ext cx="6553545" cy="5816271"/>
          </a:xfrm>
          <a:prstGeom prst="rect">
            <a:avLst/>
          </a:prstGeom>
        </p:spPr>
      </p:pic>
      <p:sp>
        <p:nvSpPr>
          <p:cNvPr id="4" name="Footer Placeholder 3">
            <a:extLst>
              <a:ext uri="{FF2B5EF4-FFF2-40B4-BE49-F238E27FC236}">
                <a16:creationId xmlns:a16="http://schemas.microsoft.com/office/drawing/2014/main" id="{FB75E188-0792-4715-9405-31B78FD19DD2}"/>
              </a:ext>
            </a:extLst>
          </p:cNvPr>
          <p:cNvSpPr>
            <a:spLocks noGrp="1"/>
          </p:cNvSpPr>
          <p:nvPr>
            <p:ph type="ftr" sz="quarter" idx="10"/>
          </p:nvPr>
        </p:nvSpPr>
        <p:spPr/>
        <p:txBody>
          <a:bodyPr/>
          <a:lstStyle/>
          <a:p>
            <a:r>
              <a:rPr lang="en-US" noProof="0"/>
              <a:t>Fall 2 - Advanced Reports and Certification v1.1 - Jan 7, 2020</a:t>
            </a:r>
            <a:endParaRPr lang="en-US" noProof="0" dirty="0"/>
          </a:p>
        </p:txBody>
      </p:sp>
      <p:sp>
        <p:nvSpPr>
          <p:cNvPr id="5" name="Slide Number Placeholder 4">
            <a:extLst>
              <a:ext uri="{FF2B5EF4-FFF2-40B4-BE49-F238E27FC236}">
                <a16:creationId xmlns:a16="http://schemas.microsoft.com/office/drawing/2014/main" id="{D7F7A7EC-8C09-460A-A815-326C02EB31CC}"/>
              </a:ext>
            </a:extLst>
          </p:cNvPr>
          <p:cNvSpPr>
            <a:spLocks noGrp="1"/>
          </p:cNvSpPr>
          <p:nvPr>
            <p:ph type="sldNum" sz="quarter" idx="11"/>
          </p:nvPr>
        </p:nvSpPr>
        <p:spPr/>
        <p:txBody>
          <a:bodyPr/>
          <a:lstStyle/>
          <a:p>
            <a:fld id="{4B73C415-D670-4716-A5EC-CC4D52CA2BAC}" type="slidenum">
              <a:rPr lang="en-US" noProof="0" smtClean="0"/>
              <a:pPr/>
              <a:t>28</a:t>
            </a:fld>
            <a:endParaRPr lang="en-US" noProof="0" dirty="0"/>
          </a:p>
        </p:txBody>
      </p:sp>
    </p:spTree>
    <p:extLst>
      <p:ext uri="{BB962C8B-B14F-4D97-AF65-F5344CB8AC3E}">
        <p14:creationId xmlns:p14="http://schemas.microsoft.com/office/powerpoint/2010/main" val="11064699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05AF4-D855-44F7-B9A8-400B6F78192D}"/>
              </a:ext>
            </a:extLst>
          </p:cNvPr>
          <p:cNvSpPr>
            <a:spLocks noGrp="1"/>
          </p:cNvSpPr>
          <p:nvPr>
            <p:ph type="title" idx="4294967295"/>
          </p:nvPr>
        </p:nvSpPr>
        <p:spPr>
          <a:xfrm>
            <a:off x="432488" y="422207"/>
            <a:ext cx="11339512" cy="431800"/>
          </a:xfrm>
        </p:spPr>
        <p:txBody>
          <a:bodyPr/>
          <a:lstStyle/>
          <a:p>
            <a:r>
              <a:rPr lang="en-US" dirty="0"/>
              <a:t>Postsecondary (PSTS)</a:t>
            </a:r>
          </a:p>
        </p:txBody>
      </p:sp>
      <p:sp>
        <p:nvSpPr>
          <p:cNvPr id="9" name="Content Placeholder 8">
            <a:extLst>
              <a:ext uri="{FF2B5EF4-FFF2-40B4-BE49-F238E27FC236}">
                <a16:creationId xmlns:a16="http://schemas.microsoft.com/office/drawing/2014/main" id="{0F9E5809-0DCA-45E3-9D1A-DD255C8BF415}"/>
              </a:ext>
            </a:extLst>
          </p:cNvPr>
          <p:cNvSpPr>
            <a:spLocks noGrp="1"/>
          </p:cNvSpPr>
          <p:nvPr>
            <p:ph idx="4294967295"/>
          </p:nvPr>
        </p:nvSpPr>
        <p:spPr>
          <a:xfrm>
            <a:off x="431999" y="1017604"/>
            <a:ext cx="10421153" cy="1027113"/>
          </a:xfrm>
        </p:spPr>
        <p:txBody>
          <a:bodyPr/>
          <a:lstStyle/>
          <a:p>
            <a:pPr marL="0" indent="0">
              <a:buNone/>
            </a:pPr>
            <a:r>
              <a:rPr lang="en-US" sz="2000" dirty="0"/>
              <a:t>The </a:t>
            </a:r>
            <a:r>
              <a:rPr lang="en-US" sz="2000" b="1" dirty="0">
                <a:solidFill>
                  <a:srgbClr val="555FAD"/>
                </a:solidFill>
              </a:rPr>
              <a:t>Postsecondary</a:t>
            </a:r>
            <a:r>
              <a:rPr lang="en-US" sz="2000" dirty="0">
                <a:solidFill>
                  <a:srgbClr val="555FAD"/>
                </a:solidFill>
              </a:rPr>
              <a:t> </a:t>
            </a:r>
            <a:r>
              <a:rPr lang="en-US" sz="2000" b="1" dirty="0">
                <a:solidFill>
                  <a:srgbClr val="555FAD"/>
                </a:solidFill>
              </a:rPr>
              <a:t>file</a:t>
            </a:r>
            <a:r>
              <a:rPr lang="en-US" sz="2000" dirty="0">
                <a:solidFill>
                  <a:srgbClr val="555FAD"/>
                </a:solidFill>
              </a:rPr>
              <a:t> </a:t>
            </a:r>
            <a:r>
              <a:rPr lang="en-US" sz="2000" dirty="0"/>
              <a:t>format is used to submit employment and educational status six months after exiting secondary education; and after completing secondary education </a:t>
            </a:r>
            <a:r>
              <a:rPr lang="en-US" sz="2000" b="1" dirty="0">
                <a:solidFill>
                  <a:srgbClr val="FF735E"/>
                </a:solidFill>
              </a:rPr>
              <a:t>in the prior academic year</a:t>
            </a:r>
            <a:r>
              <a:rPr lang="en-US" sz="2000" dirty="0"/>
              <a:t>. For fall 2 the file will be used to report:</a:t>
            </a:r>
          </a:p>
        </p:txBody>
      </p:sp>
      <p:sp>
        <p:nvSpPr>
          <p:cNvPr id="13" name="Rectangle 12">
            <a:extLst>
              <a:ext uri="{FF2B5EF4-FFF2-40B4-BE49-F238E27FC236}">
                <a16:creationId xmlns:a16="http://schemas.microsoft.com/office/drawing/2014/main" id="{C395450F-C781-4270-B9B3-23382D468654}"/>
              </a:ext>
            </a:extLst>
          </p:cNvPr>
          <p:cNvSpPr/>
          <p:nvPr/>
        </p:nvSpPr>
        <p:spPr>
          <a:xfrm>
            <a:off x="431999" y="2371912"/>
            <a:ext cx="4344537" cy="2246769"/>
          </a:xfrm>
          <a:prstGeom prst="rect">
            <a:avLst/>
          </a:prstGeom>
        </p:spPr>
        <p:txBody>
          <a:bodyPr wrap="square">
            <a:spAutoFit/>
          </a:bodyPr>
          <a:lstStyle/>
          <a:p>
            <a:pPr marL="285750" indent="-285750">
              <a:buFont typeface="Arial" panose="020B0604020202020204" pitchFamily="34" charset="0"/>
              <a:buChar char="•"/>
            </a:pPr>
            <a:r>
              <a:rPr lang="en-US" sz="2000" b="1" dirty="0">
                <a:solidFill>
                  <a:srgbClr val="FF735E"/>
                </a:solidFill>
              </a:rPr>
              <a:t>Career technical education </a:t>
            </a:r>
            <a:r>
              <a:rPr lang="en-US" sz="2000" dirty="0"/>
              <a:t>(</a:t>
            </a:r>
            <a:r>
              <a:rPr lang="en-US" sz="2000" b="1" dirty="0">
                <a:solidFill>
                  <a:srgbClr val="FF735E"/>
                </a:solidFill>
              </a:rPr>
              <a:t>CTE</a:t>
            </a:r>
            <a:r>
              <a:rPr lang="en-US" sz="2000" dirty="0"/>
              <a:t>) concentrators and </a:t>
            </a:r>
            <a:r>
              <a:rPr lang="en-US" sz="2000" dirty="0">
                <a:solidFill>
                  <a:schemeClr val="tx2"/>
                </a:solidFill>
              </a:rPr>
              <a:t>completers</a:t>
            </a:r>
          </a:p>
          <a:p>
            <a:pPr marL="285750" indent="-285750">
              <a:buFont typeface="Arial" panose="020B0604020202020204" pitchFamily="34" charset="0"/>
              <a:buChar char="•"/>
            </a:pPr>
            <a:r>
              <a:rPr lang="en-US" sz="2000" dirty="0">
                <a:solidFill>
                  <a:schemeClr val="tx2"/>
                </a:solidFill>
              </a:rPr>
              <a:t>Students participating in the </a:t>
            </a:r>
            <a:r>
              <a:rPr lang="en-US" sz="2000" b="1" dirty="0">
                <a:solidFill>
                  <a:srgbClr val="FF735E"/>
                </a:solidFill>
              </a:rPr>
              <a:t>California Partnership Academy </a:t>
            </a:r>
            <a:r>
              <a:rPr lang="en-US" sz="2000" dirty="0"/>
              <a:t>(</a:t>
            </a:r>
            <a:r>
              <a:rPr lang="en-US" sz="2000" b="1" dirty="0">
                <a:solidFill>
                  <a:srgbClr val="FF735E"/>
                </a:solidFill>
              </a:rPr>
              <a:t>CPA</a:t>
            </a:r>
            <a:r>
              <a:rPr lang="en-US" sz="2000" dirty="0"/>
              <a:t>)</a:t>
            </a:r>
            <a:r>
              <a:rPr lang="en-US" sz="2000" dirty="0">
                <a:solidFill>
                  <a:schemeClr val="tx2"/>
                </a:solidFill>
              </a:rPr>
              <a:t>Program (</a:t>
            </a:r>
            <a:r>
              <a:rPr lang="en-US" sz="2000" dirty="0">
                <a:solidFill>
                  <a:srgbClr val="42C1BD"/>
                </a:solidFill>
              </a:rPr>
              <a:t>Suspended for 2019-20</a:t>
            </a:r>
            <a:r>
              <a:rPr lang="en-US" sz="2000" dirty="0">
                <a:solidFill>
                  <a:schemeClr val="tx2"/>
                </a:solidFill>
              </a:rPr>
              <a:t>)</a:t>
            </a:r>
          </a:p>
        </p:txBody>
      </p:sp>
      <p:pic>
        <p:nvPicPr>
          <p:cNvPr id="4098" name="Picture 2" descr="Related image">
            <a:extLst>
              <a:ext uri="{FF2B5EF4-FFF2-40B4-BE49-F238E27FC236}">
                <a16:creationId xmlns:a16="http://schemas.microsoft.com/office/drawing/2014/main" id="{007EFF20-BDF7-4EFB-968B-EF5FE3390A3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17201" y="2371912"/>
            <a:ext cx="6742800" cy="3792825"/>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8A54AA5C-3DDF-40AE-B052-536C6CACDB96}"/>
              </a:ext>
            </a:extLst>
          </p:cNvPr>
          <p:cNvSpPr>
            <a:spLocks noGrp="1"/>
          </p:cNvSpPr>
          <p:nvPr>
            <p:ph type="ftr" sz="quarter" idx="10"/>
          </p:nvPr>
        </p:nvSpPr>
        <p:spPr/>
        <p:txBody>
          <a:bodyPr/>
          <a:lstStyle/>
          <a:p>
            <a:r>
              <a:rPr lang="en-US" noProof="0"/>
              <a:t>Fall 2 - Advanced Reports and Certification v1.1 - Jan 7, 2020</a:t>
            </a:r>
            <a:endParaRPr lang="en-US" noProof="0" dirty="0"/>
          </a:p>
        </p:txBody>
      </p:sp>
      <p:sp>
        <p:nvSpPr>
          <p:cNvPr id="4" name="Slide Number Placeholder 3">
            <a:extLst>
              <a:ext uri="{FF2B5EF4-FFF2-40B4-BE49-F238E27FC236}">
                <a16:creationId xmlns:a16="http://schemas.microsoft.com/office/drawing/2014/main" id="{891E66E2-8C92-4BF0-958E-550F51F6E7C3}"/>
              </a:ext>
            </a:extLst>
          </p:cNvPr>
          <p:cNvSpPr>
            <a:spLocks noGrp="1"/>
          </p:cNvSpPr>
          <p:nvPr>
            <p:ph type="sldNum" sz="quarter" idx="11"/>
          </p:nvPr>
        </p:nvSpPr>
        <p:spPr/>
        <p:txBody>
          <a:bodyPr/>
          <a:lstStyle/>
          <a:p>
            <a:fld id="{4B73C415-D670-4716-A5EC-CC4D52CA2BAC}" type="slidenum">
              <a:rPr lang="en-US" noProof="0" smtClean="0"/>
              <a:pPr/>
              <a:t>29</a:t>
            </a:fld>
            <a:endParaRPr lang="en-US" noProof="0" dirty="0"/>
          </a:p>
        </p:txBody>
      </p:sp>
    </p:spTree>
    <p:extLst>
      <p:ext uri="{BB962C8B-B14F-4D97-AF65-F5344CB8AC3E}">
        <p14:creationId xmlns:p14="http://schemas.microsoft.com/office/powerpoint/2010/main" val="3583270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FC752-8839-4E09-BF0D-CFD2F234BA41}"/>
              </a:ext>
            </a:extLst>
          </p:cNvPr>
          <p:cNvSpPr>
            <a:spLocks noGrp="1"/>
          </p:cNvSpPr>
          <p:nvPr>
            <p:ph type="title"/>
          </p:nvPr>
        </p:nvSpPr>
        <p:spPr/>
        <p:txBody>
          <a:bodyPr/>
          <a:lstStyle/>
          <a:p>
            <a:r>
              <a:rPr lang="en-US" dirty="0"/>
              <a:t>Training Sequence</a:t>
            </a:r>
          </a:p>
        </p:txBody>
      </p:sp>
      <p:sp>
        <p:nvSpPr>
          <p:cNvPr id="3" name="Footer Placeholder 2">
            <a:extLst>
              <a:ext uri="{FF2B5EF4-FFF2-40B4-BE49-F238E27FC236}">
                <a16:creationId xmlns:a16="http://schemas.microsoft.com/office/drawing/2014/main" id="{09D3F570-AB76-41C5-B17D-E4E25D3BF1CC}"/>
              </a:ext>
            </a:extLst>
          </p:cNvPr>
          <p:cNvSpPr>
            <a:spLocks noGrp="1"/>
          </p:cNvSpPr>
          <p:nvPr>
            <p:ph type="ftr" sz="quarter" idx="10"/>
          </p:nvPr>
        </p:nvSpPr>
        <p:spPr/>
        <p:txBody>
          <a:bodyPr/>
          <a:lstStyle/>
          <a:p>
            <a:pPr>
              <a:defRPr/>
            </a:pPr>
            <a:r>
              <a:rPr lang="en-US"/>
              <a:t>Fall 2 - Advanced Reports and Certification v1.1 - Jan 7, 2020</a:t>
            </a:r>
            <a:endParaRPr lang="en-US" dirty="0"/>
          </a:p>
        </p:txBody>
      </p:sp>
      <p:sp>
        <p:nvSpPr>
          <p:cNvPr id="4" name="Slide Number Placeholder 3">
            <a:extLst>
              <a:ext uri="{FF2B5EF4-FFF2-40B4-BE49-F238E27FC236}">
                <a16:creationId xmlns:a16="http://schemas.microsoft.com/office/drawing/2014/main" id="{F8805412-EA67-4A35-9025-AD252BF73C02}"/>
              </a:ext>
            </a:extLst>
          </p:cNvPr>
          <p:cNvSpPr>
            <a:spLocks noGrp="1"/>
          </p:cNvSpPr>
          <p:nvPr>
            <p:ph type="sldNum" sz="quarter" idx="11"/>
          </p:nvPr>
        </p:nvSpPr>
        <p:spPr/>
        <p:txBody>
          <a:bodyPr/>
          <a:lstStyle/>
          <a:p>
            <a:pPr>
              <a:defRPr/>
            </a:pPr>
            <a:fld id="{BB4C87F9-946B-4B3C-9482-D9DBAFCB5320}" type="slidenum">
              <a:rPr lang="en-US" smtClean="0"/>
              <a:pPr>
                <a:defRPr/>
              </a:pPr>
              <a:t>3</a:t>
            </a:fld>
            <a:endParaRPr lang="en-US"/>
          </a:p>
        </p:txBody>
      </p:sp>
      <p:graphicFrame>
        <p:nvGraphicFramePr>
          <p:cNvPr id="5" name="Diagram 4">
            <a:extLst>
              <a:ext uri="{FF2B5EF4-FFF2-40B4-BE49-F238E27FC236}">
                <a16:creationId xmlns:a16="http://schemas.microsoft.com/office/drawing/2014/main" id="{49136E88-6286-4AC2-BFCD-9EFC7965D54A}"/>
              </a:ext>
            </a:extLst>
          </p:cNvPr>
          <p:cNvGraphicFramePr/>
          <p:nvPr>
            <p:extLst>
              <p:ext uri="{D42A27DB-BD31-4B8C-83A1-F6EECF244321}">
                <p14:modId xmlns:p14="http://schemas.microsoft.com/office/powerpoint/2010/main" val="1120344597"/>
              </p:ext>
            </p:extLst>
          </p:nvPr>
        </p:nvGraphicFramePr>
        <p:xfrm>
          <a:off x="432000" y="1146412"/>
          <a:ext cx="11340000" cy="5279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6059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A0C4D-65A7-4628-A6E3-7071C398092D}"/>
              </a:ext>
            </a:extLst>
          </p:cNvPr>
          <p:cNvSpPr>
            <a:spLocks noGrp="1"/>
          </p:cNvSpPr>
          <p:nvPr>
            <p:ph type="title"/>
          </p:nvPr>
        </p:nvSpPr>
        <p:spPr>
          <a:xfrm>
            <a:off x="432000" y="260351"/>
            <a:ext cx="10515600" cy="501650"/>
          </a:xfrm>
        </p:spPr>
        <p:txBody>
          <a:bodyPr vert="horz" lIns="91440" tIns="45720" rIns="91440" bIns="45720" rtlCol="0" anchor="ctr">
            <a:normAutofit fontScale="90000"/>
          </a:bodyPr>
          <a:lstStyle/>
          <a:p>
            <a:r>
              <a:rPr lang="en-US" kern="1200" dirty="0">
                <a:solidFill>
                  <a:schemeClr val="tx1"/>
                </a:solidFill>
                <a:latin typeface="+mj-lt"/>
                <a:ea typeface="+mj-ea"/>
                <a:cs typeface="+mj-cs"/>
              </a:rPr>
              <a:t>PSTS Key Data for Fall 2</a:t>
            </a:r>
          </a:p>
        </p:txBody>
      </p:sp>
      <p:graphicFrame>
        <p:nvGraphicFramePr>
          <p:cNvPr id="7" name="Content Placeholder 2">
            <a:extLst>
              <a:ext uri="{FF2B5EF4-FFF2-40B4-BE49-F238E27FC236}">
                <a16:creationId xmlns:a16="http://schemas.microsoft.com/office/drawing/2014/main" id="{B00D7DAA-01B7-4AE1-A2DE-FADB2E28DCBD}"/>
              </a:ext>
            </a:extLst>
          </p:cNvPr>
          <p:cNvGraphicFramePr>
            <a:graphicFrameLocks noGrp="1"/>
          </p:cNvGraphicFramePr>
          <p:nvPr>
            <p:ph idx="1"/>
            <p:extLst>
              <p:ext uri="{D42A27DB-BD31-4B8C-83A1-F6EECF244321}">
                <p14:modId xmlns:p14="http://schemas.microsoft.com/office/powerpoint/2010/main" val="3760646145"/>
              </p:ext>
            </p:extLst>
          </p:nvPr>
        </p:nvGraphicFramePr>
        <p:xfrm>
          <a:off x="619626" y="1414324"/>
          <a:ext cx="10952747" cy="46489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7129D67A-723B-48F8-97EC-01B90316B5D8}"/>
              </a:ext>
            </a:extLst>
          </p:cNvPr>
          <p:cNvSpPr/>
          <p:nvPr/>
        </p:nvSpPr>
        <p:spPr>
          <a:xfrm>
            <a:off x="432000" y="794724"/>
            <a:ext cx="8069180" cy="369332"/>
          </a:xfrm>
          <a:prstGeom prst="rect">
            <a:avLst/>
          </a:prstGeom>
        </p:spPr>
        <p:txBody>
          <a:bodyPr wrap="square">
            <a:spAutoFit/>
          </a:bodyPr>
          <a:lstStyle/>
          <a:p>
            <a:pPr lvl="0">
              <a:defRPr b="1"/>
            </a:pPr>
            <a:r>
              <a:rPr lang="en-US" dirty="0"/>
              <a:t>The </a:t>
            </a:r>
            <a:r>
              <a:rPr lang="en-US" dirty="0">
                <a:solidFill>
                  <a:srgbClr val="42C1BD"/>
                </a:solidFill>
              </a:rPr>
              <a:t>Postsecondary (PSTS) </a:t>
            </a:r>
            <a:r>
              <a:rPr lang="en-US" dirty="0"/>
              <a:t>file contains the following information:</a:t>
            </a:r>
          </a:p>
        </p:txBody>
      </p:sp>
      <p:sp>
        <p:nvSpPr>
          <p:cNvPr id="3" name="Footer Placeholder 2">
            <a:extLst>
              <a:ext uri="{FF2B5EF4-FFF2-40B4-BE49-F238E27FC236}">
                <a16:creationId xmlns:a16="http://schemas.microsoft.com/office/drawing/2014/main" id="{B6064D7D-FA46-4750-8415-9E1D5AB3E5A7}"/>
              </a:ext>
            </a:extLst>
          </p:cNvPr>
          <p:cNvSpPr>
            <a:spLocks noGrp="1"/>
          </p:cNvSpPr>
          <p:nvPr>
            <p:ph type="ftr" sz="quarter" idx="10"/>
          </p:nvPr>
        </p:nvSpPr>
        <p:spPr/>
        <p:txBody>
          <a:bodyPr/>
          <a:lstStyle/>
          <a:p>
            <a:r>
              <a:rPr lang="en-US" noProof="0"/>
              <a:t>Fall 2 - Advanced Reports and Certification v1.1 - Jan 7, 2020</a:t>
            </a:r>
            <a:endParaRPr lang="en-US" noProof="0" dirty="0"/>
          </a:p>
        </p:txBody>
      </p:sp>
      <p:sp>
        <p:nvSpPr>
          <p:cNvPr id="4" name="Slide Number Placeholder 3">
            <a:extLst>
              <a:ext uri="{FF2B5EF4-FFF2-40B4-BE49-F238E27FC236}">
                <a16:creationId xmlns:a16="http://schemas.microsoft.com/office/drawing/2014/main" id="{81A16749-5A4A-426E-8E01-92BAD83EB757}"/>
              </a:ext>
            </a:extLst>
          </p:cNvPr>
          <p:cNvSpPr>
            <a:spLocks noGrp="1"/>
          </p:cNvSpPr>
          <p:nvPr>
            <p:ph type="sldNum" sz="quarter" idx="11"/>
          </p:nvPr>
        </p:nvSpPr>
        <p:spPr/>
        <p:txBody>
          <a:bodyPr/>
          <a:lstStyle/>
          <a:p>
            <a:fld id="{4B73C415-D670-4716-A5EC-CC4D52CA2BAC}" type="slidenum">
              <a:rPr lang="en-US" noProof="0" smtClean="0"/>
              <a:pPr/>
              <a:t>30</a:t>
            </a:fld>
            <a:endParaRPr lang="en-US" noProof="0" dirty="0"/>
          </a:p>
        </p:txBody>
      </p:sp>
    </p:spTree>
    <p:extLst>
      <p:ext uri="{BB962C8B-B14F-4D97-AF65-F5344CB8AC3E}">
        <p14:creationId xmlns:p14="http://schemas.microsoft.com/office/powerpoint/2010/main" val="19284983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988" y="266950"/>
            <a:ext cx="11340000" cy="432000"/>
          </a:xfrm>
        </p:spPr>
        <p:txBody>
          <a:bodyPr/>
          <a:lstStyle/>
          <a:p>
            <a:r>
              <a:rPr lang="en-US" dirty="0"/>
              <a:t>2019-20 – Fall -2 Validation Changes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694746907"/>
              </p:ext>
            </p:extLst>
          </p:nvPr>
        </p:nvGraphicFramePr>
        <p:xfrm>
          <a:off x="432000" y="886898"/>
          <a:ext cx="11328400" cy="5348372"/>
        </p:xfrm>
        <a:graphic>
          <a:graphicData uri="http://schemas.openxmlformats.org/drawingml/2006/table">
            <a:tbl>
              <a:tblPr firstRow="1" bandRow="1">
                <a:tableStyleId>{BC89EF96-8CEA-46FF-86C4-4CE0E7609802}</a:tableStyleId>
              </a:tblPr>
              <a:tblGrid>
                <a:gridCol w="1902851">
                  <a:extLst>
                    <a:ext uri="{9D8B030D-6E8A-4147-A177-3AD203B41FA5}">
                      <a16:colId xmlns:a16="http://schemas.microsoft.com/office/drawing/2014/main" val="20000"/>
                    </a:ext>
                  </a:extLst>
                </a:gridCol>
                <a:gridCol w="9425549">
                  <a:extLst>
                    <a:ext uri="{9D8B030D-6E8A-4147-A177-3AD203B41FA5}">
                      <a16:colId xmlns:a16="http://schemas.microsoft.com/office/drawing/2014/main" val="20001"/>
                    </a:ext>
                  </a:extLst>
                </a:gridCol>
              </a:tblGrid>
              <a:tr h="415294">
                <a:tc>
                  <a:txBody>
                    <a:bodyPr/>
                    <a:lstStyle/>
                    <a:p>
                      <a:pPr algn="ctr"/>
                      <a:r>
                        <a:rPr lang="en-US" sz="1400" dirty="0">
                          <a:solidFill>
                            <a:schemeClr val="bg1"/>
                          </a:solidFill>
                        </a:rPr>
                        <a:t>Functionality</a:t>
                      </a:r>
                    </a:p>
                  </a:txBody>
                  <a:tcPr>
                    <a:solidFill>
                      <a:srgbClr val="FD7C62"/>
                    </a:solidFill>
                  </a:tcPr>
                </a:tc>
                <a:tc>
                  <a:txBody>
                    <a:bodyPr/>
                    <a:lstStyle/>
                    <a:p>
                      <a:pPr algn="ctr"/>
                      <a:r>
                        <a:rPr lang="en-US" sz="1400" dirty="0">
                          <a:solidFill>
                            <a:schemeClr val="bg1"/>
                          </a:solidFill>
                        </a:rPr>
                        <a:t>Change</a:t>
                      </a:r>
                    </a:p>
                  </a:txBody>
                  <a:tcPr>
                    <a:solidFill>
                      <a:srgbClr val="FD7C62"/>
                    </a:solidFill>
                  </a:tcPr>
                </a:tc>
                <a:extLst>
                  <a:ext uri="{0D108BD9-81ED-4DB2-BD59-A6C34878D82A}">
                    <a16:rowId xmlns:a16="http://schemas.microsoft.com/office/drawing/2014/main" val="10000"/>
                  </a:ext>
                </a:extLst>
              </a:tr>
              <a:tr h="415294">
                <a:tc rowSpan="11">
                  <a:txBody>
                    <a:bodyPr/>
                    <a:lstStyle/>
                    <a:p>
                      <a:pPr marL="0" indent="0" algn="ctr">
                        <a:spcBef>
                          <a:spcPts val="600"/>
                        </a:spcBef>
                        <a:buFont typeface="Arial" panose="020B0604020202020204" pitchFamily="34" charset="0"/>
                        <a:buNone/>
                      </a:pPr>
                      <a:r>
                        <a:rPr lang="en-US" sz="1800" b="1" dirty="0">
                          <a:solidFill>
                            <a:srgbClr val="FF735E"/>
                          </a:solidFill>
                        </a:rPr>
                        <a:t>New</a:t>
                      </a:r>
                      <a:r>
                        <a:rPr lang="en-US" sz="1800" dirty="0"/>
                        <a:t> Validations</a:t>
                      </a:r>
                    </a:p>
                  </a:txBody>
                  <a:tcPr anchor="ctr">
                    <a:lnR w="12700" cap="flat" cmpd="sng" algn="ctr">
                      <a:solidFill>
                        <a:srgbClr val="42C1BD"/>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CRSE0456</a:t>
                      </a:r>
                      <a:r>
                        <a:rPr kumimoji="0" lang="en-US" sz="1400" b="0" i="0" u="none" strike="noStrike" kern="1200" cap="none" spc="0" normalizeH="0" baseline="0" noProof="0" dirty="0">
                          <a:ln>
                            <a:noFill/>
                          </a:ln>
                          <a:solidFill>
                            <a:prstClr val="black"/>
                          </a:solidFill>
                          <a:effectLst/>
                          <a:uLnTx/>
                          <a:uFillTx/>
                          <a:latin typeface="+mn-lt"/>
                          <a:ea typeface="+mn-ea"/>
                          <a:cs typeface="+mn-cs"/>
                        </a:rPr>
                        <a:t> </a:t>
                      </a:r>
                      <a:r>
                        <a:rPr kumimoji="0" lang="en-US" sz="1400" b="1" i="0" u="none" strike="noStrike" kern="1200" cap="none" spc="0" normalizeH="0" baseline="0" noProof="0" dirty="0">
                          <a:ln>
                            <a:noFill/>
                          </a:ln>
                          <a:solidFill>
                            <a:prstClr val="black"/>
                          </a:solidFill>
                          <a:effectLst/>
                          <a:uLnTx/>
                          <a:uFillTx/>
                          <a:latin typeface="+mn-lt"/>
                          <a:ea typeface="+mn-ea"/>
                          <a:cs typeface="+mn-cs"/>
                        </a:rPr>
                        <a:t>(F) - </a:t>
                      </a:r>
                      <a:r>
                        <a:rPr kumimoji="0" lang="en-US" sz="1400" b="0" i="0" u="none" strike="noStrike" kern="1200" cap="none" spc="0" normalizeH="0" baseline="0" noProof="0" dirty="0">
                          <a:ln>
                            <a:noFill/>
                          </a:ln>
                          <a:solidFill>
                            <a:prstClr val="black"/>
                          </a:solidFill>
                          <a:effectLst/>
                          <a:uLnTx/>
                          <a:uFillTx/>
                          <a:latin typeface="+mn-lt"/>
                          <a:ea typeface="+mn-ea"/>
                          <a:cs typeface="+mn-cs"/>
                        </a:rPr>
                        <a:t>Online Course Instruction Type Code should not be populated</a:t>
                      </a:r>
                    </a:p>
                  </a:txBody>
                  <a:tcPr anchor="ctr">
                    <a:lnL w="12700" cap="flat" cmpd="sng" algn="ctr">
                      <a:solidFill>
                        <a:srgbClr val="42C1BD"/>
                      </a:solidFill>
                      <a:prstDash val="solid"/>
                      <a:round/>
                      <a:headEnd type="none" w="med" len="med"/>
                      <a:tailEnd type="none" w="med" len="med"/>
                    </a:lnL>
                  </a:tcPr>
                </a:tc>
                <a:extLst>
                  <a:ext uri="{0D108BD9-81ED-4DB2-BD59-A6C34878D82A}">
                    <a16:rowId xmlns:a16="http://schemas.microsoft.com/office/drawing/2014/main" val="10001"/>
                  </a:ext>
                </a:extLst>
              </a:tr>
              <a:tr h="415294">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CRSE0457</a:t>
                      </a:r>
                      <a:r>
                        <a:rPr kumimoji="0" lang="en-US" sz="1400" b="0" i="0" u="none" strike="noStrike" kern="1200" cap="none" spc="0" normalizeH="0" baseline="0" noProof="0" dirty="0">
                          <a:ln>
                            <a:noFill/>
                          </a:ln>
                          <a:solidFill>
                            <a:prstClr val="black"/>
                          </a:solidFill>
                          <a:effectLst/>
                          <a:uLnTx/>
                          <a:uFillTx/>
                          <a:latin typeface="+mn-lt"/>
                          <a:ea typeface="+mn-ea"/>
                          <a:cs typeface="+mn-cs"/>
                        </a:rPr>
                        <a:t> </a:t>
                      </a:r>
                      <a:r>
                        <a:rPr kumimoji="0" lang="en-US" sz="1400" b="1" i="0" u="none" strike="noStrike" kern="1200" cap="none" spc="0" normalizeH="0" baseline="0" noProof="0" dirty="0">
                          <a:ln>
                            <a:noFill/>
                          </a:ln>
                          <a:solidFill>
                            <a:prstClr val="black"/>
                          </a:solidFill>
                          <a:effectLst/>
                          <a:uLnTx/>
                          <a:uFillTx/>
                          <a:latin typeface="+mn-lt"/>
                          <a:ea typeface="+mn-ea"/>
                          <a:cs typeface="+mn-cs"/>
                        </a:rPr>
                        <a:t>(F) - </a:t>
                      </a:r>
                      <a:r>
                        <a:rPr kumimoji="0" lang="en-US" sz="1400" b="0" i="0" u="none" strike="noStrike" kern="1200" cap="none" spc="0" normalizeH="0" baseline="0" noProof="0" dirty="0">
                          <a:ln>
                            <a:noFill/>
                          </a:ln>
                          <a:solidFill>
                            <a:prstClr val="black"/>
                          </a:solidFill>
                          <a:effectLst/>
                          <a:uLnTx/>
                          <a:uFillTx/>
                          <a:latin typeface="+mn-lt"/>
                          <a:ea typeface="+mn-ea"/>
                          <a:cs typeface="+mn-cs"/>
                        </a:rPr>
                        <a:t>Missing Online Course Instruction Type Code</a:t>
                      </a:r>
                    </a:p>
                  </a:txBody>
                  <a:tcPr anchor="ctr">
                    <a:lnL w="12700" cap="flat" cmpd="sng" algn="ctr">
                      <a:solidFill>
                        <a:srgbClr val="42C1BD"/>
                      </a:solidFill>
                      <a:prstDash val="solid"/>
                      <a:round/>
                      <a:headEnd type="none" w="med" len="med"/>
                      <a:tailEnd type="none" w="med" len="med"/>
                    </a:lnL>
                  </a:tcPr>
                </a:tc>
                <a:extLst>
                  <a:ext uri="{0D108BD9-81ED-4DB2-BD59-A6C34878D82A}">
                    <a16:rowId xmlns:a16="http://schemas.microsoft.com/office/drawing/2014/main" val="2124848217"/>
                  </a:ext>
                </a:extLst>
              </a:tr>
              <a:tr h="415294">
                <a:tc vMerge="1">
                  <a:txBody>
                    <a:bodyPr/>
                    <a:lstStyle/>
                    <a:p>
                      <a:pPr marL="0" marR="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CRSE0458</a:t>
                      </a:r>
                      <a:r>
                        <a:rPr kumimoji="0" lang="en-US" sz="1400" b="0" i="0" u="none" strike="noStrike" kern="1200" cap="none" spc="0" normalizeH="0" baseline="0" noProof="0" dirty="0">
                          <a:ln>
                            <a:noFill/>
                          </a:ln>
                          <a:solidFill>
                            <a:prstClr val="black"/>
                          </a:solidFill>
                          <a:effectLst/>
                          <a:uLnTx/>
                          <a:uFillTx/>
                          <a:latin typeface="+mn-lt"/>
                          <a:ea typeface="+mn-ea"/>
                          <a:cs typeface="+mn-cs"/>
                        </a:rPr>
                        <a:t> </a:t>
                      </a:r>
                      <a:r>
                        <a:rPr kumimoji="0" lang="en-US" sz="1400" b="1" i="0" u="none" strike="noStrike" kern="1200" cap="none" spc="0" normalizeH="0" baseline="0" noProof="0" dirty="0">
                          <a:ln>
                            <a:noFill/>
                          </a:ln>
                          <a:solidFill>
                            <a:prstClr val="black"/>
                          </a:solidFill>
                          <a:effectLst/>
                          <a:uLnTx/>
                          <a:uFillTx/>
                          <a:latin typeface="+mn-lt"/>
                          <a:ea typeface="+mn-ea"/>
                          <a:cs typeface="+mn-cs"/>
                        </a:rPr>
                        <a:t>(F) - </a:t>
                      </a:r>
                      <a:r>
                        <a:rPr kumimoji="0" lang="en-US" sz="1400" b="0" i="0" u="none" strike="noStrike" kern="1200" cap="none" spc="0" normalizeH="0" baseline="0" noProof="0" dirty="0">
                          <a:ln>
                            <a:noFill/>
                          </a:ln>
                          <a:solidFill>
                            <a:prstClr val="black"/>
                          </a:solidFill>
                          <a:effectLst/>
                          <a:uLnTx/>
                          <a:uFillTx/>
                          <a:latin typeface="+mn-lt"/>
                          <a:ea typeface="+mn-ea"/>
                          <a:cs typeface="+mn-cs"/>
                        </a:rPr>
                        <a:t>Missing Middle School Core Course Indicator </a:t>
                      </a:r>
                    </a:p>
                  </a:txBody>
                  <a:tcPr anchor="ctr">
                    <a:lnL w="12700" cap="flat" cmpd="sng" algn="ctr">
                      <a:solidFill>
                        <a:srgbClr val="42C1BD"/>
                      </a:solidFill>
                      <a:prstDash val="solid"/>
                      <a:round/>
                      <a:headEnd type="none" w="med" len="med"/>
                      <a:tailEnd type="none" w="med" len="med"/>
                    </a:lnL>
                  </a:tcPr>
                </a:tc>
                <a:extLst>
                  <a:ext uri="{0D108BD9-81ED-4DB2-BD59-A6C34878D82A}">
                    <a16:rowId xmlns:a16="http://schemas.microsoft.com/office/drawing/2014/main" val="10002"/>
                  </a:ext>
                </a:extLst>
              </a:tr>
              <a:tr h="415294">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CRSE0459</a:t>
                      </a:r>
                      <a:r>
                        <a:rPr kumimoji="0" lang="en-US" sz="1400" b="0" i="0" u="none" strike="noStrike" kern="1200" cap="none" spc="0" normalizeH="0" baseline="0" noProof="0" dirty="0">
                          <a:ln>
                            <a:noFill/>
                          </a:ln>
                          <a:solidFill>
                            <a:prstClr val="black"/>
                          </a:solidFill>
                          <a:effectLst/>
                          <a:uLnTx/>
                          <a:uFillTx/>
                          <a:latin typeface="+mn-lt"/>
                          <a:ea typeface="+mn-ea"/>
                          <a:cs typeface="+mn-cs"/>
                        </a:rPr>
                        <a:t> </a:t>
                      </a:r>
                      <a:r>
                        <a:rPr kumimoji="0" lang="en-US" sz="1400" b="1" i="0" u="none" strike="noStrike" kern="1200" cap="none" spc="0" normalizeH="0" baseline="0" noProof="0" dirty="0">
                          <a:ln>
                            <a:noFill/>
                          </a:ln>
                          <a:solidFill>
                            <a:prstClr val="black"/>
                          </a:solidFill>
                          <a:effectLst/>
                          <a:uLnTx/>
                          <a:uFillTx/>
                          <a:latin typeface="+mn-lt"/>
                          <a:ea typeface="+mn-ea"/>
                          <a:cs typeface="+mn-cs"/>
                        </a:rPr>
                        <a:t>(F) - </a:t>
                      </a:r>
                      <a:r>
                        <a:rPr kumimoji="0" lang="en-US" sz="1400" b="0" i="0" u="none" strike="noStrike" kern="1200" cap="none" spc="0" normalizeH="0" baseline="0" noProof="0" dirty="0">
                          <a:ln>
                            <a:noFill/>
                          </a:ln>
                          <a:solidFill>
                            <a:prstClr val="black"/>
                          </a:solidFill>
                          <a:effectLst/>
                          <a:uLnTx/>
                          <a:uFillTx/>
                          <a:latin typeface="+mn-lt"/>
                          <a:ea typeface="+mn-ea"/>
                          <a:cs typeface="+mn-cs"/>
                        </a:rPr>
                        <a:t>Invalid State Course Code for AP/IB Course Code Cross Reference</a:t>
                      </a:r>
                    </a:p>
                  </a:txBody>
                  <a:tcPr anchor="ctr">
                    <a:lnL w="12700" cap="flat" cmpd="sng" algn="ctr">
                      <a:solidFill>
                        <a:srgbClr val="42C1BD"/>
                      </a:solidFill>
                      <a:prstDash val="solid"/>
                      <a:round/>
                      <a:headEnd type="none" w="med" len="med"/>
                      <a:tailEnd type="none" w="med" len="med"/>
                    </a:lnL>
                  </a:tcPr>
                </a:tc>
                <a:extLst>
                  <a:ext uri="{0D108BD9-81ED-4DB2-BD59-A6C34878D82A}">
                    <a16:rowId xmlns:a16="http://schemas.microsoft.com/office/drawing/2014/main" val="2114382314"/>
                  </a:ext>
                </a:extLst>
              </a:tr>
              <a:tr h="415294">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CRSE0460 (F) - </a:t>
                      </a:r>
                      <a:r>
                        <a:rPr kumimoji="0" lang="en-US" sz="1400" b="0" i="0" u="none" strike="noStrike" kern="1200" cap="none" spc="0" normalizeH="0" baseline="0" noProof="0" dirty="0">
                          <a:ln>
                            <a:noFill/>
                          </a:ln>
                          <a:solidFill>
                            <a:prstClr val="black"/>
                          </a:solidFill>
                          <a:effectLst/>
                          <a:uLnTx/>
                          <a:uFillTx/>
                          <a:latin typeface="+mn-lt"/>
                          <a:ea typeface="+mn-ea"/>
                          <a:cs typeface="+mn-cs"/>
                        </a:rPr>
                        <a:t>Content Standards Alignment Code must equal 3 for this CRS – Departmentalized Course Standards Grade Level Range Code</a:t>
                      </a:r>
                    </a:p>
                  </a:txBody>
                  <a:tcPr anchor="ctr">
                    <a:lnL w="12700" cap="flat" cmpd="sng" algn="ctr">
                      <a:solidFill>
                        <a:srgbClr val="42C1BD"/>
                      </a:solidFill>
                      <a:prstDash val="solid"/>
                      <a:round/>
                      <a:headEnd type="none" w="med" len="med"/>
                      <a:tailEnd type="none" w="med" len="med"/>
                    </a:lnL>
                  </a:tcPr>
                </a:tc>
                <a:extLst>
                  <a:ext uri="{0D108BD9-81ED-4DB2-BD59-A6C34878D82A}">
                    <a16:rowId xmlns:a16="http://schemas.microsoft.com/office/drawing/2014/main" val="2855026708"/>
                  </a:ext>
                </a:extLst>
              </a:tr>
              <a:tr h="415294">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CRSE0461 (F) </a:t>
                      </a:r>
                      <a:r>
                        <a:rPr kumimoji="0" lang="en-US" sz="1400" b="0" i="0" u="none" strike="noStrike" kern="1200" cap="none" spc="0" normalizeH="0" baseline="0" noProof="0" dirty="0">
                          <a:ln>
                            <a:noFill/>
                          </a:ln>
                          <a:solidFill>
                            <a:prstClr val="black"/>
                          </a:solidFill>
                          <a:effectLst/>
                          <a:uLnTx/>
                          <a:uFillTx/>
                          <a:latin typeface="+mn-lt"/>
                          <a:ea typeface="+mn-ea"/>
                          <a:cs typeface="+mn-cs"/>
                        </a:rPr>
                        <a:t>- Content Standards Alignment Code must not equal 3 for this CRS – Departmentalized Course Standards Grade Level Range Code</a:t>
                      </a:r>
                    </a:p>
                  </a:txBody>
                  <a:tcPr anchor="ctr">
                    <a:lnL w="12700" cap="flat" cmpd="sng" algn="ctr">
                      <a:solidFill>
                        <a:srgbClr val="42C1BD"/>
                      </a:solidFill>
                      <a:prstDash val="solid"/>
                      <a:round/>
                      <a:headEnd type="none" w="med" len="med"/>
                      <a:tailEnd type="none" w="med" len="med"/>
                    </a:lnL>
                  </a:tcPr>
                </a:tc>
                <a:extLst>
                  <a:ext uri="{0D108BD9-81ED-4DB2-BD59-A6C34878D82A}">
                    <a16:rowId xmlns:a16="http://schemas.microsoft.com/office/drawing/2014/main" val="494695301"/>
                  </a:ext>
                </a:extLst>
              </a:tr>
              <a:tr h="415294">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CRSE0462 (F) </a:t>
                      </a:r>
                      <a:r>
                        <a:rPr kumimoji="0" lang="en-US" sz="1400" b="0" i="0" u="none" strike="noStrike" kern="1200" cap="none" spc="0" normalizeH="0" baseline="0" noProof="0" dirty="0">
                          <a:ln>
                            <a:noFill/>
                          </a:ln>
                          <a:solidFill>
                            <a:prstClr val="black"/>
                          </a:solidFill>
                          <a:effectLst/>
                          <a:uLnTx/>
                          <a:uFillTx/>
                          <a:latin typeface="+mn-lt"/>
                          <a:ea typeface="+mn-ea"/>
                          <a:cs typeface="+mn-cs"/>
                        </a:rPr>
                        <a:t>- Course Content Area Subcategory Code is required for this State Course Code</a:t>
                      </a:r>
                    </a:p>
                  </a:txBody>
                  <a:tcPr anchor="ctr">
                    <a:lnL w="12700" cap="flat" cmpd="sng" algn="ctr">
                      <a:solidFill>
                        <a:srgbClr val="42C1BD"/>
                      </a:solidFill>
                      <a:prstDash val="solid"/>
                      <a:round/>
                      <a:headEnd type="none" w="med" len="med"/>
                      <a:tailEnd type="none" w="med" len="med"/>
                    </a:lnL>
                  </a:tcPr>
                </a:tc>
                <a:extLst>
                  <a:ext uri="{0D108BD9-81ED-4DB2-BD59-A6C34878D82A}">
                    <a16:rowId xmlns:a16="http://schemas.microsoft.com/office/drawing/2014/main" val="2760600736"/>
                  </a:ext>
                </a:extLst>
              </a:tr>
              <a:tr h="415294">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CRSE0463 (F) </a:t>
                      </a:r>
                      <a:r>
                        <a:rPr kumimoji="0" lang="en-US" sz="1400" b="0" i="0" u="none" strike="noStrike" kern="1200" cap="none" spc="0" normalizeH="0" baseline="0" noProof="0" dirty="0">
                          <a:ln>
                            <a:noFill/>
                          </a:ln>
                          <a:solidFill>
                            <a:prstClr val="black"/>
                          </a:solidFill>
                          <a:effectLst/>
                          <a:uLnTx/>
                          <a:uFillTx/>
                          <a:latin typeface="+mn-lt"/>
                          <a:ea typeface="+mn-ea"/>
                          <a:cs typeface="+mn-cs"/>
                        </a:rPr>
                        <a:t>- Course Content Area Subcategory Code must be blank for this State Course Code</a:t>
                      </a:r>
                    </a:p>
                  </a:txBody>
                  <a:tcPr anchor="ctr">
                    <a:lnL w="12700" cap="flat" cmpd="sng" algn="ctr">
                      <a:solidFill>
                        <a:srgbClr val="42C1BD"/>
                      </a:solidFill>
                      <a:prstDash val="solid"/>
                      <a:round/>
                      <a:headEnd type="none" w="med" len="med"/>
                      <a:tailEnd type="none" w="med" len="med"/>
                    </a:lnL>
                  </a:tcPr>
                </a:tc>
                <a:extLst>
                  <a:ext uri="{0D108BD9-81ED-4DB2-BD59-A6C34878D82A}">
                    <a16:rowId xmlns:a16="http://schemas.microsoft.com/office/drawing/2014/main" val="3673974718"/>
                  </a:ext>
                </a:extLst>
              </a:tr>
              <a:tr h="415294">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CRSE0464 (F) </a:t>
                      </a:r>
                      <a:r>
                        <a:rPr kumimoji="0" lang="en-US" sz="1400" b="0" i="0" u="none" strike="noStrike" kern="1200" cap="none" spc="0" normalizeH="0" baseline="0" noProof="0" dirty="0">
                          <a:ln>
                            <a:noFill/>
                          </a:ln>
                          <a:solidFill>
                            <a:prstClr val="black"/>
                          </a:solidFill>
                          <a:effectLst/>
                          <a:uLnTx/>
                          <a:uFillTx/>
                          <a:latin typeface="+mn-lt"/>
                          <a:ea typeface="+mn-ea"/>
                          <a:cs typeface="+mn-cs"/>
                        </a:rPr>
                        <a:t>- High Quality CTE Course Indicator not valid for this Course Section</a:t>
                      </a:r>
                    </a:p>
                  </a:txBody>
                  <a:tcPr anchor="ctr">
                    <a:lnL w="12700" cap="flat" cmpd="sng" algn="ctr">
                      <a:solidFill>
                        <a:srgbClr val="42C1BD"/>
                      </a:solidFill>
                      <a:prstDash val="solid"/>
                      <a:round/>
                      <a:headEnd type="none" w="med" len="med"/>
                      <a:tailEnd type="none" w="med" len="med"/>
                    </a:lnL>
                  </a:tcPr>
                </a:tc>
                <a:extLst>
                  <a:ext uri="{0D108BD9-81ED-4DB2-BD59-A6C34878D82A}">
                    <a16:rowId xmlns:a16="http://schemas.microsoft.com/office/drawing/2014/main" val="3669316609"/>
                  </a:ext>
                </a:extLst>
              </a:tr>
              <a:tr h="494850">
                <a:tc vMerge="1">
                  <a:txBody>
                    <a:bodyPr/>
                    <a:lstStyle/>
                    <a:p>
                      <a:pPr marL="0" indent="0" algn="ctr">
                        <a:spcBef>
                          <a:spcPts val="600"/>
                        </a:spcBef>
                        <a:buFont typeface="Arial" panose="020B0604020202020204" pitchFamily="34" charset="0"/>
                        <a:buNone/>
                      </a:pPr>
                      <a:endParaRPr lang="en-US" sz="1800" dirty="0"/>
                    </a:p>
                  </a:txBody>
                  <a:tcPr anchor="ctr">
                    <a:lnR w="12700" cap="flat" cmpd="sng" algn="ctr">
                      <a:solidFill>
                        <a:schemeClr val="accent6">
                          <a:lumMod val="60000"/>
                          <a:lumOff val="40000"/>
                        </a:schemeClr>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CRSE0465 (F) </a:t>
                      </a:r>
                      <a:r>
                        <a:rPr kumimoji="0" lang="en-US" sz="1400" b="0" i="0" u="none" strike="noStrike" kern="1200" cap="none" spc="0" normalizeH="0" baseline="0" noProof="0" dirty="0">
                          <a:ln>
                            <a:noFill/>
                          </a:ln>
                          <a:solidFill>
                            <a:prstClr val="black"/>
                          </a:solidFill>
                          <a:effectLst/>
                          <a:uLnTx/>
                          <a:uFillTx/>
                          <a:latin typeface="+mn-lt"/>
                          <a:ea typeface="+mn-ea"/>
                          <a:cs typeface="+mn-cs"/>
                        </a:rPr>
                        <a:t>- High Quality CTE Course Indicator is required for this Course Section </a:t>
                      </a:r>
                    </a:p>
                  </a:txBody>
                  <a:tcPr anchor="ctr">
                    <a:lnL w="12700" cap="flat" cmpd="sng" algn="ctr">
                      <a:solidFill>
                        <a:srgbClr val="42C1BD"/>
                      </a:solidFill>
                      <a:prstDash val="solid"/>
                      <a:round/>
                      <a:headEnd type="none" w="med" len="med"/>
                      <a:tailEnd type="none" w="med" len="med"/>
                    </a:lnL>
                  </a:tcPr>
                </a:tc>
                <a:extLst>
                  <a:ext uri="{0D108BD9-81ED-4DB2-BD59-A6C34878D82A}">
                    <a16:rowId xmlns:a16="http://schemas.microsoft.com/office/drawing/2014/main" val="1963146217"/>
                  </a:ext>
                </a:extLst>
              </a:tr>
              <a:tr h="494850">
                <a:tc vMerge="1">
                  <a:txBody>
                    <a:bodyPr/>
                    <a:lstStyle/>
                    <a:p>
                      <a:pPr marL="0" indent="0" algn="ctr">
                        <a:spcBef>
                          <a:spcPts val="600"/>
                        </a:spcBef>
                        <a:buFont typeface="Arial" panose="020B0604020202020204" pitchFamily="34" charset="0"/>
                        <a:buNone/>
                      </a:pPr>
                      <a:endParaRPr lang="en-US" sz="14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CRSE0466 (F) </a:t>
                      </a:r>
                      <a:r>
                        <a:rPr kumimoji="0" lang="en-US" sz="1400" b="0" i="0" u="none" strike="noStrike" kern="1200" cap="none" spc="0" normalizeH="0" baseline="0" noProof="0" dirty="0">
                          <a:ln>
                            <a:noFill/>
                          </a:ln>
                          <a:solidFill>
                            <a:prstClr val="black"/>
                          </a:solidFill>
                          <a:effectLst/>
                          <a:uLnTx/>
                          <a:uFillTx/>
                          <a:latin typeface="+mn-lt"/>
                          <a:ea typeface="+mn-ea"/>
                          <a:cs typeface="+mn-cs"/>
                        </a:rPr>
                        <a:t>- Missing Charter Non-Core, Non-College Prep Course Indicator</a:t>
                      </a:r>
                    </a:p>
                  </a:txBody>
                  <a:tcPr anchor="ctr">
                    <a:lnL w="12700" cap="flat" cmpd="sng" algn="ctr">
                      <a:solidFill>
                        <a:srgbClr val="42C1BD"/>
                      </a:solidFill>
                      <a:prstDash val="solid"/>
                      <a:round/>
                      <a:headEnd type="none" w="med" len="med"/>
                      <a:tailEnd type="none" w="med" len="med"/>
                    </a:lnL>
                  </a:tcPr>
                </a:tc>
                <a:extLst>
                  <a:ext uri="{0D108BD9-81ED-4DB2-BD59-A6C34878D82A}">
                    <a16:rowId xmlns:a16="http://schemas.microsoft.com/office/drawing/2014/main" val="3006746614"/>
                  </a:ext>
                </a:extLst>
              </a:tr>
            </a:tbl>
          </a:graphicData>
        </a:graphic>
      </p:graphicFrame>
      <p:sp>
        <p:nvSpPr>
          <p:cNvPr id="4" name="Footer Placeholder 3"/>
          <p:cNvSpPr>
            <a:spLocks noGrp="1"/>
          </p:cNvSpPr>
          <p:nvPr>
            <p:ph type="ftr" sz="quarter" idx="10"/>
          </p:nvPr>
        </p:nvSpPr>
        <p:spPr/>
        <p:txBody>
          <a:bodyPr/>
          <a:lstStyle/>
          <a:p>
            <a:r>
              <a:rPr lang="en-US">
                <a:solidFill>
                  <a:srgbClr val="003366"/>
                </a:solidFill>
              </a:rPr>
              <a:t>Fall 2 - Advanced Reports and Certification v1.1 - Jan 7, 2020</a:t>
            </a:r>
            <a:endParaRPr lang="en-US" dirty="0">
              <a:solidFill>
                <a:srgbClr val="003366"/>
              </a:solidFill>
            </a:endParaRPr>
          </a:p>
        </p:txBody>
      </p:sp>
      <p:sp>
        <p:nvSpPr>
          <p:cNvPr id="5" name="Slide Number Placeholder 4"/>
          <p:cNvSpPr>
            <a:spLocks noGrp="1"/>
          </p:cNvSpPr>
          <p:nvPr>
            <p:ph type="sldNum" sz="quarter" idx="11"/>
          </p:nvPr>
        </p:nvSpPr>
        <p:spPr/>
        <p:txBody>
          <a:bodyPr/>
          <a:lstStyle/>
          <a:p>
            <a:fld id="{B6F15528-21DE-4FAA-801E-634DDDAF4B2B}" type="slidenum">
              <a:rPr lang="en-US" smtClean="0">
                <a:solidFill>
                  <a:srgbClr val="003366"/>
                </a:solidFill>
              </a:rPr>
              <a:pPr/>
              <a:t>31</a:t>
            </a:fld>
            <a:endParaRPr lang="en-US" dirty="0">
              <a:solidFill>
                <a:srgbClr val="003366"/>
              </a:solidFill>
            </a:endParaRPr>
          </a:p>
        </p:txBody>
      </p:sp>
    </p:spTree>
    <p:extLst>
      <p:ext uri="{BB962C8B-B14F-4D97-AF65-F5344CB8AC3E}">
        <p14:creationId xmlns:p14="http://schemas.microsoft.com/office/powerpoint/2010/main" val="22062345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988" y="266950"/>
            <a:ext cx="11340000" cy="432000"/>
          </a:xfrm>
        </p:spPr>
        <p:txBody>
          <a:bodyPr/>
          <a:lstStyle/>
          <a:p>
            <a:r>
              <a:rPr lang="en-US" dirty="0"/>
              <a:t>2019-20 – Fall -2 Validation Changes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269752048"/>
              </p:ext>
            </p:extLst>
          </p:nvPr>
        </p:nvGraphicFramePr>
        <p:xfrm>
          <a:off x="443600" y="890369"/>
          <a:ext cx="11328400" cy="5086394"/>
        </p:xfrm>
        <a:graphic>
          <a:graphicData uri="http://schemas.openxmlformats.org/drawingml/2006/table">
            <a:tbl>
              <a:tblPr firstRow="1" bandRow="1">
                <a:tableStyleId>{BC89EF96-8CEA-46FF-86C4-4CE0E7609802}</a:tableStyleId>
              </a:tblPr>
              <a:tblGrid>
                <a:gridCol w="1902851">
                  <a:extLst>
                    <a:ext uri="{9D8B030D-6E8A-4147-A177-3AD203B41FA5}">
                      <a16:colId xmlns:a16="http://schemas.microsoft.com/office/drawing/2014/main" val="20000"/>
                    </a:ext>
                  </a:extLst>
                </a:gridCol>
                <a:gridCol w="9425549">
                  <a:extLst>
                    <a:ext uri="{9D8B030D-6E8A-4147-A177-3AD203B41FA5}">
                      <a16:colId xmlns:a16="http://schemas.microsoft.com/office/drawing/2014/main" val="20001"/>
                    </a:ext>
                  </a:extLst>
                </a:gridCol>
              </a:tblGrid>
              <a:tr h="415294">
                <a:tc>
                  <a:txBody>
                    <a:bodyPr/>
                    <a:lstStyle/>
                    <a:p>
                      <a:pPr algn="ctr"/>
                      <a:r>
                        <a:rPr lang="en-US" sz="1400" dirty="0">
                          <a:solidFill>
                            <a:schemeClr val="bg1"/>
                          </a:solidFill>
                        </a:rPr>
                        <a:t>Functionality</a:t>
                      </a:r>
                    </a:p>
                  </a:txBody>
                  <a:tcPr>
                    <a:solidFill>
                      <a:srgbClr val="FD7C62"/>
                    </a:solidFill>
                  </a:tcPr>
                </a:tc>
                <a:tc>
                  <a:txBody>
                    <a:bodyPr/>
                    <a:lstStyle/>
                    <a:p>
                      <a:pPr algn="ctr"/>
                      <a:r>
                        <a:rPr lang="en-US" sz="1400" dirty="0">
                          <a:solidFill>
                            <a:schemeClr val="bg1"/>
                          </a:solidFill>
                        </a:rPr>
                        <a:t>Change</a:t>
                      </a:r>
                    </a:p>
                  </a:txBody>
                  <a:tcPr>
                    <a:solidFill>
                      <a:srgbClr val="FD7C62"/>
                    </a:solidFill>
                  </a:tcPr>
                </a:tc>
                <a:extLst>
                  <a:ext uri="{0D108BD9-81ED-4DB2-BD59-A6C34878D82A}">
                    <a16:rowId xmlns:a16="http://schemas.microsoft.com/office/drawing/2014/main" val="10000"/>
                  </a:ext>
                </a:extLst>
              </a:tr>
              <a:tr h="415294">
                <a:tc rowSpan="1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Validations</a:t>
                      </a:r>
                    </a:p>
                  </a:txBody>
                  <a:tcPr anchor="ctr">
                    <a:lnR w="12700" cap="flat" cmpd="sng" algn="ctr">
                      <a:solidFill>
                        <a:srgbClr val="42C1BD"/>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New – CRSE0467 (F) </a:t>
                      </a:r>
                      <a:r>
                        <a:rPr kumimoji="0" lang="en-US" sz="1400" b="0" i="0" u="none" strike="noStrike" kern="1200" cap="none" spc="0" normalizeH="0" baseline="0" noProof="0" dirty="0">
                          <a:ln>
                            <a:noFill/>
                          </a:ln>
                          <a:solidFill>
                            <a:prstClr val="black"/>
                          </a:solidFill>
                          <a:effectLst/>
                          <a:uLnTx/>
                          <a:uFillTx/>
                          <a:latin typeface="+mn-lt"/>
                          <a:ea typeface="+mn-ea"/>
                          <a:cs typeface="+mn-cs"/>
                        </a:rPr>
                        <a:t>- Invalid Course Group State and Content Course Area Subcategory Combination</a:t>
                      </a:r>
                    </a:p>
                  </a:txBody>
                  <a:tcPr anchor="ctr">
                    <a:lnL w="12700" cap="flat" cmpd="sng" algn="ctr">
                      <a:solidFill>
                        <a:srgbClr val="42C1BD"/>
                      </a:solidFill>
                      <a:prstDash val="solid"/>
                      <a:round/>
                      <a:headEnd type="none" w="med" len="med"/>
                      <a:tailEnd type="none" w="med" len="med"/>
                    </a:lnL>
                  </a:tcPr>
                </a:tc>
                <a:extLst>
                  <a:ext uri="{0D108BD9-81ED-4DB2-BD59-A6C34878D82A}">
                    <a16:rowId xmlns:a16="http://schemas.microsoft.com/office/drawing/2014/main" val="2124848217"/>
                  </a:ext>
                </a:extLst>
              </a:tr>
              <a:tr h="415294">
                <a:tc vMerge="1">
                  <a:txBody>
                    <a:bodyPr/>
                    <a:lstStyle/>
                    <a:p>
                      <a:pPr marL="0" marR="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New – CRSE0468 (F) </a:t>
                      </a:r>
                      <a:r>
                        <a:rPr kumimoji="0" lang="en-US" sz="1400" b="0" i="0" u="none" strike="noStrike" kern="1200" cap="none" spc="0" normalizeH="0" baseline="0" noProof="0" dirty="0">
                          <a:ln>
                            <a:noFill/>
                          </a:ln>
                          <a:solidFill>
                            <a:prstClr val="black"/>
                          </a:solidFill>
                          <a:effectLst/>
                          <a:uLnTx/>
                          <a:uFillTx/>
                          <a:latin typeface="+mn-lt"/>
                          <a:ea typeface="+mn-ea"/>
                          <a:cs typeface="+mn-cs"/>
                        </a:rPr>
                        <a:t>- Invalid Course Group State and CRS – Departmentalized Course Standards Grade Level Range Code Combination</a:t>
                      </a:r>
                    </a:p>
                  </a:txBody>
                  <a:tcPr anchor="ctr">
                    <a:lnL w="12700" cap="flat" cmpd="sng" algn="ctr">
                      <a:solidFill>
                        <a:srgbClr val="42C1BD"/>
                      </a:solidFill>
                      <a:prstDash val="solid"/>
                      <a:round/>
                      <a:headEnd type="none" w="med" len="med"/>
                      <a:tailEnd type="none" w="med" len="med"/>
                    </a:lnL>
                  </a:tcPr>
                </a:tc>
                <a:extLst>
                  <a:ext uri="{0D108BD9-81ED-4DB2-BD59-A6C34878D82A}">
                    <a16:rowId xmlns:a16="http://schemas.microsoft.com/office/drawing/2014/main" val="10002"/>
                  </a:ext>
                </a:extLst>
              </a:tr>
              <a:tr h="415294">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New – CRSE0469 (F) </a:t>
                      </a:r>
                      <a:r>
                        <a:rPr kumimoji="0" lang="en-US" sz="1400" b="0" i="0" u="none" strike="noStrike" kern="1200" cap="none" spc="0" normalizeH="0" baseline="0" noProof="0" dirty="0">
                          <a:ln>
                            <a:noFill/>
                          </a:ln>
                          <a:solidFill>
                            <a:prstClr val="black"/>
                          </a:solidFill>
                          <a:effectLst/>
                          <a:uLnTx/>
                          <a:uFillTx/>
                          <a:latin typeface="+mn-lt"/>
                          <a:ea typeface="+mn-ea"/>
                          <a:cs typeface="+mn-cs"/>
                        </a:rPr>
                        <a:t>- AP/IB Course Code Cross Reference populated for non-AP/IB course</a:t>
                      </a:r>
                    </a:p>
                  </a:txBody>
                  <a:tcPr anchor="ctr">
                    <a:lnL w="12700" cap="flat" cmpd="sng" algn="ctr">
                      <a:solidFill>
                        <a:srgbClr val="42C1BD"/>
                      </a:solidFill>
                      <a:prstDash val="solid"/>
                      <a:round/>
                      <a:headEnd type="none" w="med" len="med"/>
                      <a:tailEnd type="none" w="med" len="med"/>
                    </a:lnL>
                  </a:tcPr>
                </a:tc>
                <a:extLst>
                  <a:ext uri="{0D108BD9-81ED-4DB2-BD59-A6C34878D82A}">
                    <a16:rowId xmlns:a16="http://schemas.microsoft.com/office/drawing/2014/main" val="2114382314"/>
                  </a:ext>
                </a:extLst>
              </a:tr>
              <a:tr h="415294">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Modified – CRSE0131 (F) </a:t>
                      </a:r>
                      <a:r>
                        <a:rPr kumimoji="0" lang="en-US" sz="1400" b="0" i="0" u="none" strike="noStrike" kern="1200" cap="none" spc="0" normalizeH="0" baseline="0" noProof="0" dirty="0">
                          <a:ln>
                            <a:noFill/>
                          </a:ln>
                          <a:solidFill>
                            <a:prstClr val="black"/>
                          </a:solidFill>
                          <a:effectLst/>
                          <a:uLnTx/>
                          <a:uFillTx/>
                          <a:latin typeface="+mn-lt"/>
                          <a:ea typeface="+mn-ea"/>
                          <a:cs typeface="+mn-cs"/>
                        </a:rPr>
                        <a:t>- Missing Language of Instruction Code</a:t>
                      </a:r>
                    </a:p>
                  </a:txBody>
                  <a:tcPr anchor="ctr">
                    <a:lnL w="12700" cap="flat" cmpd="sng" algn="ctr">
                      <a:solidFill>
                        <a:srgbClr val="42C1BD"/>
                      </a:solidFill>
                      <a:prstDash val="solid"/>
                      <a:round/>
                      <a:headEnd type="none" w="med" len="med"/>
                      <a:tailEnd type="none" w="med" len="med"/>
                    </a:lnL>
                  </a:tcPr>
                </a:tc>
                <a:extLst>
                  <a:ext uri="{0D108BD9-81ED-4DB2-BD59-A6C34878D82A}">
                    <a16:rowId xmlns:a16="http://schemas.microsoft.com/office/drawing/2014/main" val="2855026708"/>
                  </a:ext>
                </a:extLst>
              </a:tr>
              <a:tr h="415294">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Modified – CRSE0132 (F) </a:t>
                      </a:r>
                      <a:r>
                        <a:rPr kumimoji="0" lang="en-US" sz="1400" b="0" i="0" u="none" strike="noStrike" kern="1200" cap="none" spc="0" normalizeH="0" baseline="0" noProof="0" dirty="0">
                          <a:ln>
                            <a:noFill/>
                          </a:ln>
                          <a:solidFill>
                            <a:prstClr val="black"/>
                          </a:solidFill>
                          <a:effectLst/>
                          <a:uLnTx/>
                          <a:uFillTx/>
                          <a:latin typeface="+mn-lt"/>
                          <a:ea typeface="+mn-ea"/>
                          <a:cs typeface="+mn-cs"/>
                        </a:rPr>
                        <a:t>- Invalid Language of Instruction Code</a:t>
                      </a:r>
                    </a:p>
                  </a:txBody>
                  <a:tcPr anchor="ctr">
                    <a:lnL w="12700" cap="flat" cmpd="sng" algn="ctr">
                      <a:solidFill>
                        <a:srgbClr val="42C1BD"/>
                      </a:solidFill>
                      <a:prstDash val="solid"/>
                      <a:round/>
                      <a:headEnd type="none" w="med" len="med"/>
                      <a:tailEnd type="none" w="med" len="med"/>
                    </a:lnL>
                  </a:tcPr>
                </a:tc>
                <a:extLst>
                  <a:ext uri="{0D108BD9-81ED-4DB2-BD59-A6C34878D82A}">
                    <a16:rowId xmlns:a16="http://schemas.microsoft.com/office/drawing/2014/main" val="2675877984"/>
                  </a:ext>
                </a:extLst>
              </a:tr>
              <a:tr h="415294">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Modified – CRSE0231 (F) </a:t>
                      </a:r>
                      <a:r>
                        <a:rPr kumimoji="0" lang="en-US" sz="1400" b="0" i="0" u="none" strike="noStrike" kern="1200" cap="none" spc="0" normalizeH="0" baseline="0" noProof="0" dirty="0">
                          <a:ln>
                            <a:noFill/>
                          </a:ln>
                          <a:solidFill>
                            <a:prstClr val="black"/>
                          </a:solidFill>
                          <a:effectLst/>
                          <a:uLnTx/>
                          <a:uFillTx/>
                          <a:latin typeface="+mn-lt"/>
                          <a:ea typeface="+mn-ea"/>
                          <a:cs typeface="+mn-cs"/>
                        </a:rPr>
                        <a:t>- Mismatch of Course (CRS) Attributes</a:t>
                      </a:r>
                    </a:p>
                  </a:txBody>
                  <a:tcPr anchor="ctr">
                    <a:lnL w="12700" cap="flat" cmpd="sng" algn="ctr">
                      <a:solidFill>
                        <a:srgbClr val="42C1BD"/>
                      </a:solidFill>
                      <a:prstDash val="solid"/>
                      <a:round/>
                      <a:headEnd type="none" w="med" len="med"/>
                      <a:tailEnd type="none" w="med" len="med"/>
                    </a:lnL>
                  </a:tcPr>
                </a:tc>
                <a:extLst>
                  <a:ext uri="{0D108BD9-81ED-4DB2-BD59-A6C34878D82A}">
                    <a16:rowId xmlns:a16="http://schemas.microsoft.com/office/drawing/2014/main" val="393480277"/>
                  </a:ext>
                </a:extLst>
              </a:tr>
              <a:tr h="415294">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Modified – CRSE0274(F) </a:t>
                      </a:r>
                      <a:r>
                        <a:rPr kumimoji="0" lang="en-US" sz="1400" b="0" i="0" u="none" strike="noStrike" kern="1200" cap="none" spc="0" normalizeH="0" baseline="0" noProof="0" dirty="0">
                          <a:ln>
                            <a:noFill/>
                          </a:ln>
                          <a:solidFill>
                            <a:prstClr val="black"/>
                          </a:solidFill>
                          <a:effectLst/>
                          <a:uLnTx/>
                          <a:uFillTx/>
                          <a:latin typeface="+mn-lt"/>
                          <a:ea typeface="+mn-ea"/>
                          <a:cs typeface="+mn-cs"/>
                        </a:rPr>
                        <a:t>- More than one Education Service Code submitted for the same Course Section</a:t>
                      </a:r>
                    </a:p>
                  </a:txBody>
                  <a:tcPr anchor="ctr">
                    <a:lnL w="12700" cap="flat" cmpd="sng" algn="ctr">
                      <a:solidFill>
                        <a:srgbClr val="42C1BD"/>
                      </a:solidFill>
                      <a:prstDash val="solid"/>
                      <a:round/>
                      <a:headEnd type="none" w="med" len="med"/>
                      <a:tailEnd type="none" w="med" len="med"/>
                    </a:lnL>
                  </a:tcPr>
                </a:tc>
                <a:extLst>
                  <a:ext uri="{0D108BD9-81ED-4DB2-BD59-A6C34878D82A}">
                    <a16:rowId xmlns:a16="http://schemas.microsoft.com/office/drawing/2014/main" val="3613942290"/>
                  </a:ext>
                </a:extLst>
              </a:tr>
              <a:tr h="415294">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solidFill>
                          <a:effectLst/>
                          <a:uLnTx/>
                          <a:uFillTx/>
                          <a:latin typeface="+mn-lt"/>
                          <a:ea typeface="+mn-ea"/>
                          <a:cs typeface="+mn-cs"/>
                        </a:rPr>
                        <a:t>Modified – CRSE0462 &amp; 463 (F) - </a:t>
                      </a:r>
                      <a:r>
                        <a:rPr kumimoji="0" lang="en-US" sz="1400" b="0" i="0" u="none" strike="noStrike" kern="1200" cap="none" spc="0" normalizeH="0" baseline="0" noProof="0" dirty="0">
                          <a:ln>
                            <a:noFill/>
                          </a:ln>
                          <a:solidFill>
                            <a:schemeClr val="tx1"/>
                          </a:solidFill>
                          <a:effectLst/>
                          <a:uLnTx/>
                          <a:uFillTx/>
                          <a:latin typeface="+mn-lt"/>
                          <a:ea typeface="+mn-ea"/>
                          <a:cs typeface="+mn-cs"/>
                        </a:rPr>
                        <a:t>Updated to Remove Course Code 9002 and Add Course Codes 9156 &amp; 9157</a:t>
                      </a:r>
                    </a:p>
                  </a:txBody>
                  <a:tcPr anchor="ctr">
                    <a:lnL w="12700" cap="flat" cmpd="sng" algn="ctr">
                      <a:solidFill>
                        <a:srgbClr val="42C1BD"/>
                      </a:solidFill>
                      <a:prstDash val="solid"/>
                      <a:round/>
                      <a:headEnd type="none" w="med" len="med"/>
                      <a:tailEnd type="none" w="med" len="med"/>
                    </a:lnL>
                  </a:tcPr>
                </a:tc>
                <a:extLst>
                  <a:ext uri="{0D108BD9-81ED-4DB2-BD59-A6C34878D82A}">
                    <a16:rowId xmlns:a16="http://schemas.microsoft.com/office/drawing/2014/main" val="2674292182"/>
                  </a:ext>
                </a:extLst>
              </a:tr>
              <a:tr h="415294">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Disabled – CRSE0223 (F) </a:t>
                      </a:r>
                      <a:r>
                        <a:rPr kumimoji="0" lang="en-US" sz="1400" b="0" i="0" u="none" strike="noStrike" kern="1200" cap="none" spc="0" normalizeH="0" baseline="0" noProof="0" dirty="0">
                          <a:ln>
                            <a:noFill/>
                          </a:ln>
                          <a:solidFill>
                            <a:prstClr val="black"/>
                          </a:solidFill>
                          <a:effectLst/>
                          <a:uLnTx/>
                          <a:uFillTx/>
                          <a:latin typeface="+mn-lt"/>
                          <a:ea typeface="+mn-ea"/>
                          <a:cs typeface="+mn-cs"/>
                        </a:rPr>
                        <a:t>- Missing English Learner Instructional Strategy Code</a:t>
                      </a:r>
                    </a:p>
                  </a:txBody>
                  <a:tcPr anchor="ctr">
                    <a:lnL w="12700" cap="flat" cmpd="sng" algn="ctr">
                      <a:solidFill>
                        <a:srgbClr val="42C1BD"/>
                      </a:solidFill>
                      <a:prstDash val="solid"/>
                      <a:round/>
                      <a:headEnd type="none" w="med" len="med"/>
                      <a:tailEnd type="none" w="med" len="med"/>
                    </a:lnL>
                  </a:tcPr>
                </a:tc>
                <a:extLst>
                  <a:ext uri="{0D108BD9-81ED-4DB2-BD59-A6C34878D82A}">
                    <a16:rowId xmlns:a16="http://schemas.microsoft.com/office/drawing/2014/main" val="2775538097"/>
                  </a:ext>
                </a:extLst>
              </a:tr>
              <a:tr h="415294">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Disabled – CRSE0224 (F) </a:t>
                      </a:r>
                      <a:r>
                        <a:rPr kumimoji="0" lang="en-US" sz="1400" b="0" i="0" u="none" strike="noStrike" kern="1200" cap="none" spc="0" normalizeH="0" baseline="0" noProof="0" dirty="0">
                          <a:ln>
                            <a:noFill/>
                          </a:ln>
                          <a:solidFill>
                            <a:prstClr val="black"/>
                          </a:solidFill>
                          <a:effectLst/>
                          <a:uLnTx/>
                          <a:uFillTx/>
                          <a:latin typeface="+mn-lt"/>
                          <a:ea typeface="+mn-ea"/>
                          <a:cs typeface="+mn-cs"/>
                        </a:rPr>
                        <a:t>- Missing Education Service Code</a:t>
                      </a:r>
                    </a:p>
                  </a:txBody>
                  <a:tcPr anchor="ctr">
                    <a:lnL w="12700" cap="flat" cmpd="sng" algn="ctr">
                      <a:solidFill>
                        <a:srgbClr val="42C1BD"/>
                      </a:solidFill>
                      <a:prstDash val="solid"/>
                      <a:round/>
                      <a:headEnd type="none" w="med" len="med"/>
                      <a:tailEnd type="none" w="med" len="med"/>
                    </a:lnL>
                  </a:tcPr>
                </a:tc>
                <a:extLst>
                  <a:ext uri="{0D108BD9-81ED-4DB2-BD59-A6C34878D82A}">
                    <a16:rowId xmlns:a16="http://schemas.microsoft.com/office/drawing/2014/main" val="494695301"/>
                  </a:ext>
                </a:extLst>
              </a:tr>
              <a:tr h="415294">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Disabled – CRSE0298 (F) </a:t>
                      </a:r>
                      <a:r>
                        <a:rPr kumimoji="0" lang="en-US" sz="1400" b="0" i="0" u="none" strike="noStrike" kern="1200" cap="none" spc="0" normalizeH="0" baseline="0" noProof="0" dirty="0">
                          <a:ln>
                            <a:noFill/>
                          </a:ln>
                          <a:solidFill>
                            <a:prstClr val="black"/>
                          </a:solidFill>
                          <a:effectLst/>
                          <a:uLnTx/>
                          <a:uFillTx/>
                          <a:latin typeface="+mn-lt"/>
                          <a:ea typeface="+mn-ea"/>
                          <a:cs typeface="+mn-cs"/>
                        </a:rPr>
                        <a:t>- Course Content Code 154 (High Quality CTE) not valid for this Course</a:t>
                      </a:r>
                    </a:p>
                  </a:txBody>
                  <a:tcPr anchor="ctr">
                    <a:lnL w="12700" cap="flat" cmpd="sng" algn="ctr">
                      <a:solidFill>
                        <a:srgbClr val="42C1BD"/>
                      </a:solidFill>
                      <a:prstDash val="solid"/>
                      <a:round/>
                      <a:headEnd type="none" w="med" len="med"/>
                      <a:tailEnd type="none" w="med" len="med"/>
                    </a:lnL>
                  </a:tcPr>
                </a:tc>
                <a:extLst>
                  <a:ext uri="{0D108BD9-81ED-4DB2-BD59-A6C34878D82A}">
                    <a16:rowId xmlns:a16="http://schemas.microsoft.com/office/drawing/2014/main" val="932785025"/>
                  </a:ext>
                </a:extLst>
              </a:tr>
            </a:tbl>
          </a:graphicData>
        </a:graphic>
      </p:graphicFrame>
      <p:sp>
        <p:nvSpPr>
          <p:cNvPr id="4" name="Footer Placeholder 3"/>
          <p:cNvSpPr>
            <a:spLocks noGrp="1"/>
          </p:cNvSpPr>
          <p:nvPr>
            <p:ph type="ftr" sz="quarter" idx="10"/>
          </p:nvPr>
        </p:nvSpPr>
        <p:spPr/>
        <p:txBody>
          <a:bodyPr/>
          <a:lstStyle/>
          <a:p>
            <a:r>
              <a:rPr lang="en-US">
                <a:solidFill>
                  <a:srgbClr val="003366"/>
                </a:solidFill>
              </a:rPr>
              <a:t>Fall 2 - Advanced Reports and Certification v1.1 - Jan 7, 2020</a:t>
            </a:r>
            <a:endParaRPr lang="en-US" dirty="0">
              <a:solidFill>
                <a:srgbClr val="003366"/>
              </a:solidFill>
            </a:endParaRPr>
          </a:p>
        </p:txBody>
      </p:sp>
      <p:sp>
        <p:nvSpPr>
          <p:cNvPr id="5" name="Slide Number Placeholder 4"/>
          <p:cNvSpPr>
            <a:spLocks noGrp="1"/>
          </p:cNvSpPr>
          <p:nvPr>
            <p:ph type="sldNum" sz="quarter" idx="11"/>
          </p:nvPr>
        </p:nvSpPr>
        <p:spPr/>
        <p:txBody>
          <a:bodyPr/>
          <a:lstStyle/>
          <a:p>
            <a:fld id="{B6F15528-21DE-4FAA-801E-634DDDAF4B2B}" type="slidenum">
              <a:rPr lang="en-US" smtClean="0">
                <a:solidFill>
                  <a:srgbClr val="003366"/>
                </a:solidFill>
              </a:rPr>
              <a:pPr/>
              <a:t>32</a:t>
            </a:fld>
            <a:endParaRPr lang="en-US" dirty="0">
              <a:solidFill>
                <a:srgbClr val="003366"/>
              </a:solidFill>
            </a:endParaRPr>
          </a:p>
        </p:txBody>
      </p:sp>
    </p:spTree>
    <p:extLst>
      <p:ext uri="{BB962C8B-B14F-4D97-AF65-F5344CB8AC3E}">
        <p14:creationId xmlns:p14="http://schemas.microsoft.com/office/powerpoint/2010/main" val="35089447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988" y="266950"/>
            <a:ext cx="11340000" cy="432000"/>
          </a:xfrm>
        </p:spPr>
        <p:txBody>
          <a:bodyPr/>
          <a:lstStyle/>
          <a:p>
            <a:r>
              <a:rPr lang="en-US" dirty="0"/>
              <a:t>2019-20 – Fall -2 Validation Changes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88160221"/>
              </p:ext>
            </p:extLst>
          </p:nvPr>
        </p:nvGraphicFramePr>
        <p:xfrm>
          <a:off x="432000" y="886898"/>
          <a:ext cx="11328400" cy="4853523"/>
        </p:xfrm>
        <a:graphic>
          <a:graphicData uri="http://schemas.openxmlformats.org/drawingml/2006/table">
            <a:tbl>
              <a:tblPr firstRow="1" bandRow="1">
                <a:tableStyleId>{BC89EF96-8CEA-46FF-86C4-4CE0E7609802}</a:tableStyleId>
              </a:tblPr>
              <a:tblGrid>
                <a:gridCol w="1902851">
                  <a:extLst>
                    <a:ext uri="{9D8B030D-6E8A-4147-A177-3AD203B41FA5}">
                      <a16:colId xmlns:a16="http://schemas.microsoft.com/office/drawing/2014/main" val="20000"/>
                    </a:ext>
                  </a:extLst>
                </a:gridCol>
                <a:gridCol w="9425549">
                  <a:extLst>
                    <a:ext uri="{9D8B030D-6E8A-4147-A177-3AD203B41FA5}">
                      <a16:colId xmlns:a16="http://schemas.microsoft.com/office/drawing/2014/main" val="20001"/>
                    </a:ext>
                  </a:extLst>
                </a:gridCol>
              </a:tblGrid>
              <a:tr h="415294">
                <a:tc>
                  <a:txBody>
                    <a:bodyPr/>
                    <a:lstStyle/>
                    <a:p>
                      <a:pPr algn="ctr"/>
                      <a:r>
                        <a:rPr lang="en-US" sz="1400" dirty="0">
                          <a:solidFill>
                            <a:schemeClr val="bg1"/>
                          </a:solidFill>
                        </a:rPr>
                        <a:t>Functionality</a:t>
                      </a:r>
                    </a:p>
                  </a:txBody>
                  <a:tcPr>
                    <a:solidFill>
                      <a:srgbClr val="FD7C62"/>
                    </a:solidFill>
                  </a:tcPr>
                </a:tc>
                <a:tc>
                  <a:txBody>
                    <a:bodyPr/>
                    <a:lstStyle/>
                    <a:p>
                      <a:pPr algn="ctr"/>
                      <a:r>
                        <a:rPr lang="en-US" sz="1400" dirty="0">
                          <a:solidFill>
                            <a:schemeClr val="bg1"/>
                          </a:solidFill>
                        </a:rPr>
                        <a:t>Change</a:t>
                      </a:r>
                    </a:p>
                  </a:txBody>
                  <a:tcPr>
                    <a:solidFill>
                      <a:srgbClr val="FD7C62"/>
                    </a:solidFill>
                  </a:tcPr>
                </a:tc>
                <a:extLst>
                  <a:ext uri="{0D108BD9-81ED-4DB2-BD59-A6C34878D82A}">
                    <a16:rowId xmlns:a16="http://schemas.microsoft.com/office/drawing/2014/main" val="10000"/>
                  </a:ext>
                </a:extLst>
              </a:tr>
              <a:tr h="415294">
                <a:tc row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Validations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New – SENR0470 (F) - </a:t>
                      </a:r>
                      <a:r>
                        <a:rPr kumimoji="0" lang="en-US" sz="1400" b="0" i="0" u="none" strike="noStrike" kern="1200" cap="none" spc="0" normalizeH="0" baseline="0" noProof="0" dirty="0">
                          <a:ln>
                            <a:noFill/>
                          </a:ln>
                          <a:solidFill>
                            <a:prstClr val="black"/>
                          </a:solidFill>
                          <a:effectLst/>
                          <a:uLnTx/>
                          <a:uFillTx/>
                          <a:latin typeface="+mn-lt"/>
                          <a:ea typeface="+mn-ea"/>
                          <a:cs typeface="+mn-cs"/>
                        </a:rPr>
                        <a:t>Restricts the Use of Student Met all UC CSU Requirements Indicator for Graduates Only</a:t>
                      </a:r>
                    </a:p>
                  </a:txBody>
                  <a:tcPr anchor="ctr"/>
                </a:tc>
                <a:extLst>
                  <a:ext uri="{0D108BD9-81ED-4DB2-BD59-A6C34878D82A}">
                    <a16:rowId xmlns:a16="http://schemas.microsoft.com/office/drawing/2014/main" val="2124848217"/>
                  </a:ext>
                </a:extLst>
              </a:tr>
              <a:tr h="415294">
                <a:tc vMerge="1">
                  <a:txBody>
                    <a:bodyPr/>
                    <a:lstStyle/>
                    <a:p>
                      <a:pPr marL="0" marR="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New – SENR0454 (F) -  </a:t>
                      </a:r>
                      <a:r>
                        <a:rPr kumimoji="0" lang="en-US" sz="1400" b="0" i="0" u="none" strike="noStrike" kern="1200" cap="none" spc="0" normalizeH="0" baseline="0" noProof="0" dirty="0">
                          <a:ln>
                            <a:noFill/>
                          </a:ln>
                          <a:solidFill>
                            <a:prstClr val="black"/>
                          </a:solidFill>
                          <a:effectLst/>
                          <a:uLnTx/>
                          <a:uFillTx/>
                          <a:latin typeface="+mn-lt"/>
                          <a:ea typeface="+mn-ea"/>
                          <a:cs typeface="+mn-cs"/>
                        </a:rPr>
                        <a:t>Postsecondary/Transition Status Indicator for previous SENR records</a:t>
                      </a:r>
                    </a:p>
                  </a:txBody>
                  <a:tcPr anchor="ctr">
                    <a:lnL w="12700" cap="flat" cmpd="sng" algn="ctr">
                      <a:solidFill>
                        <a:srgbClr val="42C1BD"/>
                      </a:solidFill>
                      <a:prstDash val="solid"/>
                      <a:round/>
                      <a:headEnd type="none" w="med" len="med"/>
                      <a:tailEnd type="none" w="med" len="med"/>
                    </a:lnL>
                  </a:tcPr>
                </a:tc>
                <a:extLst>
                  <a:ext uri="{0D108BD9-81ED-4DB2-BD59-A6C34878D82A}">
                    <a16:rowId xmlns:a16="http://schemas.microsoft.com/office/drawing/2014/main" val="10002"/>
                  </a:ext>
                </a:extLst>
              </a:tr>
              <a:tr h="415294">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New – SASS0473 (F) - </a:t>
                      </a:r>
                      <a:r>
                        <a:rPr kumimoji="0" lang="en-US" sz="1400" b="0" i="0" u="none" strike="noStrike" kern="1200" cap="none" spc="0" normalizeH="0" baseline="0" noProof="0" dirty="0">
                          <a:ln>
                            <a:noFill/>
                          </a:ln>
                          <a:solidFill>
                            <a:prstClr val="black"/>
                          </a:solidFill>
                          <a:effectLst/>
                          <a:uLnTx/>
                          <a:uFillTx/>
                          <a:latin typeface="+mn-lt"/>
                          <a:ea typeface="+mn-ea"/>
                          <a:cs typeface="+mn-cs"/>
                        </a:rPr>
                        <a:t>Duplicate Non Classroom Based Job Assignment Code</a:t>
                      </a:r>
                    </a:p>
                  </a:txBody>
                  <a:tcPr anchor="ctr"/>
                </a:tc>
                <a:extLst>
                  <a:ext uri="{0D108BD9-81ED-4DB2-BD59-A6C34878D82A}">
                    <a16:rowId xmlns:a16="http://schemas.microsoft.com/office/drawing/2014/main" val="2114382314"/>
                  </a:ext>
                </a:extLst>
              </a:tr>
              <a:tr h="415294">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New – SASS0474 (F) - </a:t>
                      </a:r>
                      <a:r>
                        <a:rPr kumimoji="0" lang="en-US" sz="1400" b="0" i="0" u="none" strike="noStrike" kern="1200" cap="none" spc="0" normalizeH="0" baseline="0" noProof="0" dirty="0">
                          <a:ln>
                            <a:noFill/>
                          </a:ln>
                          <a:solidFill>
                            <a:prstClr val="black"/>
                          </a:solidFill>
                          <a:effectLst/>
                          <a:uLnTx/>
                          <a:uFillTx/>
                          <a:latin typeface="+mn-lt"/>
                          <a:ea typeface="+mn-ea"/>
                          <a:cs typeface="+mn-cs"/>
                        </a:rPr>
                        <a:t>Non Classroom Based Job Assignment Codes 1-7 must be populated in sequential order</a:t>
                      </a:r>
                    </a:p>
                  </a:txBody>
                  <a:tcPr anchor="ctr"/>
                </a:tc>
                <a:extLst>
                  <a:ext uri="{0D108BD9-81ED-4DB2-BD59-A6C34878D82A}">
                    <a16:rowId xmlns:a16="http://schemas.microsoft.com/office/drawing/2014/main" val="2855026708"/>
                  </a:ext>
                </a:extLst>
              </a:tr>
              <a:tr h="415294">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New – SDIS0455</a:t>
                      </a:r>
                      <a:r>
                        <a:rPr kumimoji="0" lang="en-US" sz="1400" b="0" i="0" u="none" strike="noStrike" kern="1200" cap="none" spc="0" normalizeH="0" baseline="0" noProof="0" dirty="0">
                          <a:ln>
                            <a:noFill/>
                          </a:ln>
                          <a:solidFill>
                            <a:prstClr val="black"/>
                          </a:solidFill>
                          <a:effectLst/>
                          <a:uLnTx/>
                          <a:uFillTx/>
                          <a:latin typeface="+mn-lt"/>
                          <a:ea typeface="+mn-ea"/>
                          <a:cs typeface="+mn-cs"/>
                        </a:rPr>
                        <a:t> </a:t>
                      </a:r>
                      <a:r>
                        <a:rPr kumimoji="0" lang="en-US" sz="1400" b="1" i="0" u="none" strike="noStrike" kern="1200" cap="none" spc="0" normalizeH="0" baseline="0" noProof="0" dirty="0">
                          <a:ln>
                            <a:noFill/>
                          </a:ln>
                          <a:solidFill>
                            <a:prstClr val="black"/>
                          </a:solidFill>
                          <a:effectLst/>
                          <a:uLnTx/>
                          <a:uFillTx/>
                          <a:latin typeface="+mn-lt"/>
                          <a:ea typeface="+mn-ea"/>
                          <a:cs typeface="+mn-cs"/>
                        </a:rPr>
                        <a:t>(F) - </a:t>
                      </a:r>
                      <a:r>
                        <a:rPr kumimoji="0" lang="en-US" sz="1400" b="0" i="0" u="none" strike="noStrike" kern="1200" cap="none" spc="0" normalizeH="0" baseline="0" noProof="0" dirty="0">
                          <a:ln>
                            <a:noFill/>
                          </a:ln>
                          <a:solidFill>
                            <a:prstClr val="black"/>
                          </a:solidFill>
                          <a:effectLst/>
                          <a:uLnTx/>
                          <a:uFillTx/>
                          <a:latin typeface="+mn-lt"/>
                          <a:ea typeface="+mn-ea"/>
                          <a:cs typeface="+mn-cs"/>
                        </a:rPr>
                        <a:t>Prevents 2019-20 SDIS data from being added to CALPADS</a:t>
                      </a:r>
                    </a:p>
                  </a:txBody>
                  <a:tcPr anchor="ctr"/>
                </a:tc>
                <a:extLst>
                  <a:ext uri="{0D108BD9-81ED-4DB2-BD59-A6C34878D82A}">
                    <a16:rowId xmlns:a16="http://schemas.microsoft.com/office/drawing/2014/main" val="494695301"/>
                  </a:ext>
                </a:extLst>
              </a:tr>
              <a:tr h="415294">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Modified – SENR0439</a:t>
                      </a:r>
                      <a:r>
                        <a:rPr kumimoji="0" lang="en-US" sz="1400" b="0" i="0" u="none" strike="noStrike" kern="1200" cap="none" spc="0" normalizeH="0" baseline="0" noProof="0" dirty="0">
                          <a:ln>
                            <a:noFill/>
                          </a:ln>
                          <a:solidFill>
                            <a:prstClr val="black"/>
                          </a:solidFill>
                          <a:effectLst/>
                          <a:uLnTx/>
                          <a:uFillTx/>
                          <a:latin typeface="+mn-lt"/>
                          <a:ea typeface="+mn-ea"/>
                          <a:cs typeface="+mn-cs"/>
                        </a:rPr>
                        <a:t> </a:t>
                      </a:r>
                      <a:r>
                        <a:rPr kumimoji="0" lang="en-US" sz="1400" b="1" i="0" u="none" strike="noStrike" kern="1200" cap="none" spc="0" normalizeH="0" baseline="0" noProof="0" dirty="0">
                          <a:ln>
                            <a:noFill/>
                          </a:ln>
                          <a:solidFill>
                            <a:prstClr val="black"/>
                          </a:solidFill>
                          <a:effectLst/>
                          <a:uLnTx/>
                          <a:uFillTx/>
                          <a:latin typeface="+mn-lt"/>
                          <a:ea typeface="+mn-ea"/>
                          <a:cs typeface="+mn-cs"/>
                        </a:rPr>
                        <a:t>(F) - </a:t>
                      </a:r>
                      <a:r>
                        <a:rPr kumimoji="0" lang="en-US" sz="1400" b="0" i="0" u="none" strike="noStrike" kern="1200" cap="none" spc="0" normalizeH="0" baseline="0" noProof="0" dirty="0">
                          <a:ln>
                            <a:noFill/>
                          </a:ln>
                          <a:solidFill>
                            <a:prstClr val="black"/>
                          </a:solidFill>
                          <a:effectLst/>
                          <a:uLnTx/>
                          <a:uFillTx/>
                          <a:latin typeface="+mn-lt"/>
                          <a:ea typeface="+mn-ea"/>
                          <a:cs typeface="+mn-cs"/>
                        </a:rPr>
                        <a:t>Update for Postsecondary/Transition Status Indicator</a:t>
                      </a:r>
                    </a:p>
                  </a:txBody>
                  <a:tcPr anchor="ctr"/>
                </a:tc>
                <a:extLst>
                  <a:ext uri="{0D108BD9-81ED-4DB2-BD59-A6C34878D82A}">
                    <a16:rowId xmlns:a16="http://schemas.microsoft.com/office/drawing/2014/main" val="2760600736"/>
                  </a:ext>
                </a:extLst>
              </a:tr>
              <a:tr h="415295">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Modified – SENR0026</a:t>
                      </a:r>
                      <a:r>
                        <a:rPr kumimoji="0" lang="en-US" sz="1400" b="0" i="0" u="none" strike="noStrike" kern="1200" cap="none" spc="0" normalizeH="0" baseline="0" noProof="0" dirty="0">
                          <a:ln>
                            <a:noFill/>
                          </a:ln>
                          <a:solidFill>
                            <a:prstClr val="black"/>
                          </a:solidFill>
                          <a:effectLst/>
                          <a:uLnTx/>
                          <a:uFillTx/>
                          <a:latin typeface="+mn-lt"/>
                          <a:ea typeface="+mn-ea"/>
                          <a:cs typeface="+mn-cs"/>
                        </a:rPr>
                        <a:t> </a:t>
                      </a:r>
                      <a:r>
                        <a:rPr kumimoji="0" lang="en-US" sz="1400" b="1" i="0" u="none" strike="noStrike" kern="1200" cap="none" spc="0" normalizeH="0" baseline="0" noProof="0" dirty="0">
                          <a:ln>
                            <a:noFill/>
                          </a:ln>
                          <a:solidFill>
                            <a:prstClr val="black"/>
                          </a:solidFill>
                          <a:effectLst/>
                          <a:uLnTx/>
                          <a:uFillTx/>
                          <a:latin typeface="+mn-lt"/>
                          <a:ea typeface="+mn-ea"/>
                          <a:cs typeface="+mn-cs"/>
                        </a:rPr>
                        <a:t>(F) - </a:t>
                      </a:r>
                      <a:r>
                        <a:rPr kumimoji="0" lang="en-US" sz="1400" b="0" i="0" u="none" strike="noStrike" kern="1200" cap="none" spc="0" normalizeH="0" baseline="0" noProof="0" dirty="0">
                          <a:ln>
                            <a:noFill/>
                          </a:ln>
                          <a:solidFill>
                            <a:prstClr val="black"/>
                          </a:solidFill>
                          <a:effectLst/>
                          <a:uLnTx/>
                          <a:uFillTx/>
                          <a:latin typeface="+mn-lt"/>
                          <a:ea typeface="+mn-ea"/>
                          <a:cs typeface="+mn-cs"/>
                        </a:rPr>
                        <a:t>(Invalid Birth Date or Grade for CHPSE Completion) Trigger and Severity from W to F</a:t>
                      </a:r>
                    </a:p>
                  </a:txBody>
                  <a:tcPr anchor="ctr"/>
                </a:tc>
                <a:extLst>
                  <a:ext uri="{0D108BD9-81ED-4DB2-BD59-A6C34878D82A}">
                    <a16:rowId xmlns:a16="http://schemas.microsoft.com/office/drawing/2014/main" val="3673974718"/>
                  </a:ext>
                </a:extLst>
              </a:tr>
              <a:tr h="494850">
                <a:tc rowSpan="2">
                  <a:txBody>
                    <a:bodyPr/>
                    <a:lstStyle/>
                    <a:p>
                      <a:pPr marL="0" indent="0" algn="ctr">
                        <a:spcBef>
                          <a:spcPts val="600"/>
                        </a:spcBef>
                        <a:buFont typeface="Arial" panose="020B0604020202020204" pitchFamily="34" charset="0"/>
                        <a:buNone/>
                      </a:pPr>
                      <a:r>
                        <a:rPr lang="en-US" sz="1800" dirty="0"/>
                        <a:t>Certifications</a:t>
                      </a:r>
                    </a:p>
                  </a:txBody>
                  <a:tcPr anchor="ctr">
                    <a:lnR w="12700" cap="flat" cmpd="sng" algn="ctr">
                      <a:solidFill>
                        <a:srgbClr val="42C1BD"/>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New – </a:t>
                      </a:r>
                      <a:r>
                        <a:rPr lang="en-US" sz="1400" b="1" baseline="0" dirty="0"/>
                        <a:t>CERT146 (F) -</a:t>
                      </a:r>
                      <a:r>
                        <a:rPr lang="en-US" sz="1400" b="0" baseline="0" dirty="0"/>
                        <a:t> Language Instruction Program record missing for English Learner-Warning</a:t>
                      </a:r>
                    </a:p>
                  </a:txBody>
                  <a:tcPr anchor="ctr">
                    <a:lnL w="12700" cap="flat" cmpd="sng" algn="ctr">
                      <a:solidFill>
                        <a:srgbClr val="42C1BD"/>
                      </a:solidFill>
                      <a:prstDash val="solid"/>
                      <a:round/>
                      <a:headEnd type="none" w="med" len="med"/>
                      <a:tailEnd type="none" w="med" len="med"/>
                    </a:lnL>
                  </a:tcPr>
                </a:tc>
                <a:extLst>
                  <a:ext uri="{0D108BD9-81ED-4DB2-BD59-A6C34878D82A}">
                    <a16:rowId xmlns:a16="http://schemas.microsoft.com/office/drawing/2014/main" val="1963146217"/>
                  </a:ext>
                </a:extLst>
              </a:tr>
              <a:tr h="423713">
                <a:tc vMerge="1">
                  <a:txBody>
                    <a:bodyPr/>
                    <a:lstStyle/>
                    <a:p>
                      <a:pPr marL="0" indent="0" algn="ctr">
                        <a:spcBef>
                          <a:spcPts val="600"/>
                        </a:spcBef>
                        <a:buFont typeface="Arial" panose="020B0604020202020204" pitchFamily="34" charset="0"/>
                        <a:buNone/>
                      </a:pPr>
                      <a:endParaRPr lang="en-US" sz="18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Modified – </a:t>
                      </a:r>
                      <a:r>
                        <a:rPr lang="en-US" sz="1400" b="1" baseline="0" dirty="0"/>
                        <a:t>CERT048 </a:t>
                      </a:r>
                      <a:r>
                        <a:rPr kumimoji="0" lang="en-US" sz="1400" b="1" i="0" u="none" strike="noStrike" kern="1200" cap="none" spc="0" normalizeH="0" baseline="0" noProof="0" dirty="0">
                          <a:ln>
                            <a:noFill/>
                          </a:ln>
                          <a:solidFill>
                            <a:prstClr val="black"/>
                          </a:solidFill>
                          <a:effectLst/>
                          <a:uLnTx/>
                          <a:uFillTx/>
                          <a:latin typeface="+mn-lt"/>
                          <a:ea typeface="+mn-ea"/>
                          <a:cs typeface="+mn-cs"/>
                        </a:rPr>
                        <a:t>(F) - </a:t>
                      </a:r>
                      <a:r>
                        <a:rPr lang="en-US" sz="1400" baseline="0" dirty="0"/>
                        <a:t>(Missing non-classroom based assignment or course section record) to Trigger at School of Assignment</a:t>
                      </a:r>
                    </a:p>
                  </a:txBody>
                  <a:tcPr anchor="ctr">
                    <a:lnL w="12700" cap="flat" cmpd="sng" algn="ctr">
                      <a:solidFill>
                        <a:srgbClr val="42C1BD"/>
                      </a:solidFill>
                      <a:prstDash val="solid"/>
                      <a:round/>
                      <a:headEnd type="none" w="med" len="med"/>
                      <a:tailEnd type="none" w="med" len="med"/>
                    </a:lnL>
                  </a:tcPr>
                </a:tc>
                <a:extLst>
                  <a:ext uri="{0D108BD9-81ED-4DB2-BD59-A6C34878D82A}">
                    <a16:rowId xmlns:a16="http://schemas.microsoft.com/office/drawing/2014/main" val="3006746614"/>
                  </a:ext>
                </a:extLst>
              </a:tr>
              <a:tr h="423713">
                <a:tc>
                  <a:txBody>
                    <a:bodyPr/>
                    <a:lstStyle/>
                    <a:p>
                      <a:pPr marL="0" indent="0" algn="ctr">
                        <a:spcBef>
                          <a:spcPts val="600"/>
                        </a:spcBef>
                        <a:buFont typeface="Arial" panose="020B0604020202020204" pitchFamily="34" charset="0"/>
                        <a:buNone/>
                      </a:pPr>
                      <a:endParaRPr lang="en-US" sz="18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baseline="0" dirty="0"/>
                        <a:t>Disabled – CERT090 (F) </a:t>
                      </a:r>
                      <a:r>
                        <a:rPr lang="en-US" sz="1400" baseline="0" dirty="0"/>
                        <a:t>- EL, RFEP, or IFEP student reported with a Primary Language of English or Sign Language</a:t>
                      </a:r>
                    </a:p>
                  </a:txBody>
                  <a:tcPr anchor="ctr"/>
                </a:tc>
                <a:extLst>
                  <a:ext uri="{0D108BD9-81ED-4DB2-BD59-A6C34878D82A}">
                    <a16:rowId xmlns:a16="http://schemas.microsoft.com/office/drawing/2014/main" val="668114860"/>
                  </a:ext>
                </a:extLst>
              </a:tr>
            </a:tbl>
          </a:graphicData>
        </a:graphic>
      </p:graphicFrame>
      <p:sp>
        <p:nvSpPr>
          <p:cNvPr id="4" name="Footer Placeholder 3"/>
          <p:cNvSpPr>
            <a:spLocks noGrp="1"/>
          </p:cNvSpPr>
          <p:nvPr>
            <p:ph type="ftr" sz="quarter" idx="10"/>
          </p:nvPr>
        </p:nvSpPr>
        <p:spPr/>
        <p:txBody>
          <a:bodyPr/>
          <a:lstStyle/>
          <a:p>
            <a:r>
              <a:rPr lang="en-US">
                <a:solidFill>
                  <a:srgbClr val="003366"/>
                </a:solidFill>
              </a:rPr>
              <a:t>Fall 2 - Advanced Reports and Certification v1.1 - Jan 7, 2020</a:t>
            </a:r>
            <a:endParaRPr lang="en-US" dirty="0">
              <a:solidFill>
                <a:srgbClr val="003366"/>
              </a:solidFill>
            </a:endParaRPr>
          </a:p>
        </p:txBody>
      </p:sp>
      <p:sp>
        <p:nvSpPr>
          <p:cNvPr id="5" name="Slide Number Placeholder 4"/>
          <p:cNvSpPr>
            <a:spLocks noGrp="1"/>
          </p:cNvSpPr>
          <p:nvPr>
            <p:ph type="sldNum" sz="quarter" idx="11"/>
          </p:nvPr>
        </p:nvSpPr>
        <p:spPr/>
        <p:txBody>
          <a:bodyPr/>
          <a:lstStyle/>
          <a:p>
            <a:fld id="{B6F15528-21DE-4FAA-801E-634DDDAF4B2B}" type="slidenum">
              <a:rPr lang="en-US" smtClean="0">
                <a:solidFill>
                  <a:srgbClr val="003366"/>
                </a:solidFill>
              </a:rPr>
              <a:pPr/>
              <a:t>33</a:t>
            </a:fld>
            <a:endParaRPr lang="en-US" dirty="0">
              <a:solidFill>
                <a:srgbClr val="003366"/>
              </a:solidFill>
            </a:endParaRPr>
          </a:p>
        </p:txBody>
      </p:sp>
      <p:sp>
        <p:nvSpPr>
          <p:cNvPr id="7" name="TextBox 6">
            <a:extLst>
              <a:ext uri="{FF2B5EF4-FFF2-40B4-BE49-F238E27FC236}">
                <a16:creationId xmlns:a16="http://schemas.microsoft.com/office/drawing/2014/main" id="{E95B0505-99F0-D64D-AB89-7C747F9A2616}"/>
              </a:ext>
            </a:extLst>
          </p:cNvPr>
          <p:cNvSpPr txBox="1"/>
          <p:nvPr/>
        </p:nvSpPr>
        <p:spPr>
          <a:xfrm>
            <a:off x="2479229" y="5933592"/>
            <a:ext cx="7045518" cy="307777"/>
          </a:xfrm>
          <a:prstGeom prst="rect">
            <a:avLst/>
          </a:prstGeom>
          <a:gradFill flip="none" rotWithShape="1">
            <a:gsLst>
              <a:gs pos="0">
                <a:srgbClr val="FFFF99"/>
              </a:gs>
              <a:gs pos="47000">
                <a:schemeClr val="bg1"/>
              </a:gs>
              <a:gs pos="100000">
                <a:srgbClr val="FFFF99"/>
              </a:gs>
            </a:gsLst>
            <a:lin ang="10800000" scaled="1"/>
            <a:tileRect/>
          </a:gradFill>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dirty="0"/>
              <a:t>🖌 </a:t>
            </a:r>
            <a:r>
              <a:rPr lang="en-US" sz="1400" dirty="0">
                <a:solidFill>
                  <a:srgbClr val="C00000"/>
                </a:solidFill>
              </a:rPr>
              <a:t>NOTE</a:t>
            </a:r>
            <a:r>
              <a:rPr lang="en-US" sz="1400" dirty="0"/>
              <a:t>:  Review the Error List (v11.x) document for error details and resolution</a:t>
            </a:r>
          </a:p>
        </p:txBody>
      </p:sp>
    </p:spTree>
    <p:extLst>
      <p:ext uri="{BB962C8B-B14F-4D97-AF65-F5344CB8AC3E}">
        <p14:creationId xmlns:p14="http://schemas.microsoft.com/office/powerpoint/2010/main" val="27194680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004" y="206986"/>
            <a:ext cx="7840315" cy="432000"/>
          </a:xfrm>
        </p:spPr>
        <p:txBody>
          <a:bodyPr/>
          <a:lstStyle/>
          <a:p>
            <a:r>
              <a:rPr lang="en-US" dirty="0"/>
              <a:t>2019-20 – Fall -2 Reports Changes</a:t>
            </a:r>
            <a:endParaRPr lang="en-US" dirty="0">
              <a:solidFill>
                <a:srgbClr val="FF0000"/>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986899777"/>
              </p:ext>
            </p:extLst>
          </p:nvPr>
        </p:nvGraphicFramePr>
        <p:xfrm>
          <a:off x="559984" y="662497"/>
          <a:ext cx="11070041" cy="5715039"/>
        </p:xfrm>
        <a:graphic>
          <a:graphicData uri="http://schemas.openxmlformats.org/drawingml/2006/table">
            <a:tbl>
              <a:tblPr firstRow="1" bandRow="1">
                <a:tableStyleId>{BC89EF96-8CEA-46FF-86C4-4CE0E7609802}</a:tableStyleId>
              </a:tblPr>
              <a:tblGrid>
                <a:gridCol w="1933185">
                  <a:extLst>
                    <a:ext uri="{9D8B030D-6E8A-4147-A177-3AD203B41FA5}">
                      <a16:colId xmlns:a16="http://schemas.microsoft.com/office/drawing/2014/main" val="20000"/>
                    </a:ext>
                  </a:extLst>
                </a:gridCol>
                <a:gridCol w="9136856">
                  <a:extLst>
                    <a:ext uri="{9D8B030D-6E8A-4147-A177-3AD203B41FA5}">
                      <a16:colId xmlns:a16="http://schemas.microsoft.com/office/drawing/2014/main" val="20001"/>
                    </a:ext>
                  </a:extLst>
                </a:gridCol>
              </a:tblGrid>
              <a:tr h="337491">
                <a:tc>
                  <a:txBody>
                    <a:bodyPr/>
                    <a:lstStyle/>
                    <a:p>
                      <a:pPr algn="ctr"/>
                      <a:r>
                        <a:rPr lang="en-US" dirty="0">
                          <a:solidFill>
                            <a:schemeClr val="bg1"/>
                          </a:solidFill>
                        </a:rPr>
                        <a:t>Functionality</a:t>
                      </a:r>
                    </a:p>
                  </a:txBody>
                  <a:tcPr anchor="ctr">
                    <a:solidFill>
                      <a:srgbClr val="FD7C62"/>
                    </a:solidFill>
                  </a:tcPr>
                </a:tc>
                <a:tc>
                  <a:txBody>
                    <a:bodyPr/>
                    <a:lstStyle/>
                    <a:p>
                      <a:pPr algn="ctr"/>
                      <a:r>
                        <a:rPr lang="en-US" dirty="0">
                          <a:solidFill>
                            <a:schemeClr val="bg1"/>
                          </a:solidFill>
                        </a:rPr>
                        <a:t>Change</a:t>
                      </a:r>
                    </a:p>
                  </a:txBody>
                  <a:tcPr anchor="ctr">
                    <a:solidFill>
                      <a:srgbClr val="FD7C62"/>
                    </a:solidFill>
                  </a:tcPr>
                </a:tc>
                <a:extLst>
                  <a:ext uri="{0D108BD9-81ED-4DB2-BD59-A6C34878D82A}">
                    <a16:rowId xmlns:a16="http://schemas.microsoft.com/office/drawing/2014/main" val="10000"/>
                  </a:ext>
                </a:extLst>
              </a:tr>
              <a:tr h="674981">
                <a:tc>
                  <a:txBody>
                    <a:bodyPr/>
                    <a:lstStyle/>
                    <a:p>
                      <a:pPr marL="0" marR="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800" dirty="0"/>
                        <a:t>New Reports</a:t>
                      </a:r>
                    </a:p>
                  </a:txBody>
                  <a:tcPr anchor="ctr">
                    <a:noFill/>
                  </a:tcPr>
                </a:tc>
                <a:tc>
                  <a:txBody>
                    <a:bodyPr/>
                    <a:lstStyle/>
                    <a:p>
                      <a:r>
                        <a:rPr lang="en-US" sz="1400" b="1" kern="1200" dirty="0">
                          <a:solidFill>
                            <a:schemeClr val="tx1"/>
                          </a:solidFill>
                          <a:effectLst/>
                          <a:latin typeface="+mn-lt"/>
                          <a:ea typeface="+mn-ea"/>
                          <a:cs typeface="+mn-cs"/>
                        </a:rPr>
                        <a:t>2.14</a:t>
                      </a:r>
                      <a:r>
                        <a:rPr lang="en-US" sz="1400" kern="1200" dirty="0">
                          <a:solidFill>
                            <a:schemeClr val="tx1"/>
                          </a:solidFill>
                          <a:effectLst/>
                          <a:latin typeface="+mn-lt"/>
                          <a:ea typeface="+mn-ea"/>
                          <a:cs typeface="+mn-cs"/>
                        </a:rPr>
                        <a:t> - Language Instruction Program – Count</a:t>
                      </a:r>
                    </a:p>
                    <a:p>
                      <a:r>
                        <a:rPr lang="en-US" sz="1400" b="1" i="0" u="none" strike="noStrike" kern="1200" dirty="0">
                          <a:solidFill>
                            <a:schemeClr val="tx1"/>
                          </a:solidFill>
                          <a:effectLst/>
                          <a:latin typeface="+mn-lt"/>
                          <a:ea typeface="+mn-ea"/>
                          <a:cs typeface="+mn-cs"/>
                        </a:rPr>
                        <a:t>17.1</a:t>
                      </a:r>
                      <a:r>
                        <a:rPr lang="en-US" sz="1400" b="0" i="0" u="none" strike="noStrike" kern="1200" dirty="0">
                          <a:solidFill>
                            <a:schemeClr val="tx1"/>
                          </a:solidFill>
                          <a:effectLst/>
                          <a:latin typeface="+mn-lt"/>
                          <a:ea typeface="+mn-ea"/>
                          <a:cs typeface="+mn-cs"/>
                        </a:rPr>
                        <a:t> - Postsecondary Survey Outcome for CTE/CPA Students – Count</a:t>
                      </a:r>
                    </a:p>
                    <a:p>
                      <a:r>
                        <a:rPr lang="en-US" sz="1400" b="1" i="0" u="none" strike="noStrike" kern="1200" dirty="0">
                          <a:solidFill>
                            <a:schemeClr val="tx1"/>
                          </a:solidFill>
                          <a:effectLst/>
                          <a:latin typeface="+mn-lt"/>
                          <a:ea typeface="+mn-ea"/>
                          <a:cs typeface="+mn-cs"/>
                        </a:rPr>
                        <a:t>17.2</a:t>
                      </a:r>
                      <a:r>
                        <a:rPr lang="en-US" sz="1400" b="0" i="0" u="none" strike="noStrike" kern="1200" dirty="0">
                          <a:solidFill>
                            <a:schemeClr val="tx1"/>
                          </a:solidFill>
                          <a:effectLst/>
                          <a:latin typeface="+mn-lt"/>
                          <a:ea typeface="+mn-ea"/>
                          <a:cs typeface="+mn-cs"/>
                        </a:rPr>
                        <a:t> - Postsecondary Survey Outcome for CTE/CPA Students – Student List</a:t>
                      </a:r>
                    </a:p>
                  </a:txBody>
                  <a:tcPr anchor="ctr"/>
                </a:tc>
                <a:extLst>
                  <a:ext uri="{0D108BD9-81ED-4DB2-BD59-A6C34878D82A}">
                    <a16:rowId xmlns:a16="http://schemas.microsoft.com/office/drawing/2014/main" val="3688213603"/>
                  </a:ext>
                </a:extLst>
              </a:tr>
              <a:tr h="1462459">
                <a:tc rowSpan="3">
                  <a:txBody>
                    <a:bodyPr/>
                    <a:lstStyle/>
                    <a:p>
                      <a:pPr marL="0" marR="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800" dirty="0"/>
                        <a:t>Reports Modified</a:t>
                      </a:r>
                    </a:p>
                  </a:txBody>
                  <a:tcPr anchor="ctr">
                    <a:noFill/>
                  </a:tcPr>
                </a:tc>
                <a:tc>
                  <a:txBody>
                    <a:bodyPr/>
                    <a:lstStyle/>
                    <a:p>
                      <a:r>
                        <a:rPr lang="en-US" sz="1400" b="1" kern="1200" dirty="0">
                          <a:solidFill>
                            <a:schemeClr val="tx1"/>
                          </a:solidFill>
                          <a:effectLst/>
                          <a:latin typeface="+mn-lt"/>
                          <a:ea typeface="+mn-ea"/>
                          <a:cs typeface="+mn-cs"/>
                        </a:rPr>
                        <a:t>Aggregate Reports</a:t>
                      </a:r>
                      <a:endParaRPr lang="en-US" sz="1400" kern="1200" dirty="0">
                        <a:solidFill>
                          <a:schemeClr val="tx1"/>
                        </a:solidFill>
                        <a:effectLst/>
                        <a:latin typeface="+mn-lt"/>
                        <a:ea typeface="+mn-ea"/>
                        <a:cs typeface="+mn-cs"/>
                      </a:endParaRPr>
                    </a:p>
                    <a:p>
                      <a:r>
                        <a:rPr lang="en-US" sz="1400" b="1" kern="1200" dirty="0">
                          <a:solidFill>
                            <a:schemeClr val="tx1"/>
                          </a:solidFill>
                          <a:effectLst/>
                          <a:latin typeface="+mn-lt"/>
                          <a:ea typeface="+mn-ea"/>
                          <a:cs typeface="+mn-cs"/>
                        </a:rPr>
                        <a:t>2.4</a:t>
                      </a:r>
                      <a:r>
                        <a:rPr lang="en-US" sz="1400" kern="1200" dirty="0">
                          <a:solidFill>
                            <a:schemeClr val="tx1"/>
                          </a:solidFill>
                          <a:effectLst/>
                          <a:latin typeface="+mn-lt"/>
                          <a:ea typeface="+mn-ea"/>
                          <a:cs typeface="+mn-cs"/>
                        </a:rPr>
                        <a:t> - English Learner Education Services - Student Count Unduplicated &amp; </a:t>
                      </a:r>
                      <a:r>
                        <a:rPr lang="en-US" sz="1400" b="1" kern="1200" dirty="0">
                          <a:solidFill>
                            <a:schemeClr val="tx1"/>
                          </a:solidFill>
                          <a:effectLst/>
                          <a:latin typeface="+mn-lt"/>
                          <a:ea typeface="+mn-ea"/>
                          <a:cs typeface="+mn-cs"/>
                        </a:rPr>
                        <a:t>2.5</a:t>
                      </a:r>
                      <a:r>
                        <a:rPr lang="en-US" sz="1400" kern="1200" dirty="0">
                          <a:solidFill>
                            <a:schemeClr val="tx1"/>
                          </a:solidFill>
                          <a:effectLst/>
                          <a:latin typeface="+mn-lt"/>
                          <a:ea typeface="+mn-ea"/>
                          <a:cs typeface="+mn-cs"/>
                        </a:rPr>
                        <a:t> - Unduplicated Count of Teachers Providing EL Services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rgbClr val="FF735D"/>
                          </a:solidFill>
                          <a:effectLst/>
                          <a:latin typeface="+mn-lt"/>
                          <a:ea typeface="+mn-ea"/>
                          <a:cs typeface="+mn-cs"/>
                        </a:rPr>
                        <a:t>4 Columns titles changed to reflect new EL service code names</a:t>
                      </a:r>
                    </a:p>
                    <a:p>
                      <a:r>
                        <a:rPr lang="en-US" sz="1400" b="1" kern="1200" dirty="0">
                          <a:solidFill>
                            <a:schemeClr val="tx1"/>
                          </a:solidFill>
                          <a:effectLst/>
                          <a:latin typeface="+mn-lt"/>
                          <a:ea typeface="+mn-ea"/>
                          <a:cs typeface="+mn-cs"/>
                        </a:rPr>
                        <a:t>3.6</a:t>
                      </a:r>
                      <a:r>
                        <a:rPr lang="en-US" sz="1400" kern="1200" dirty="0">
                          <a:solidFill>
                            <a:schemeClr val="tx1"/>
                          </a:solidFill>
                          <a:effectLst/>
                          <a:latin typeface="+mn-lt"/>
                          <a:ea typeface="+mn-ea"/>
                          <a:cs typeface="+mn-cs"/>
                        </a:rPr>
                        <a:t> - Course Section Enrollment - Count by Content Area </a:t>
                      </a:r>
                    </a:p>
                    <a:p>
                      <a:pPr marL="285750" indent="-285750">
                        <a:buFont typeface="Arial" panose="020B0604020202020204" pitchFamily="34" charset="0"/>
                        <a:buChar char="•"/>
                      </a:pPr>
                      <a:r>
                        <a:rPr lang="en-US" sz="1400" kern="1200" dirty="0">
                          <a:solidFill>
                            <a:srgbClr val="FF735D"/>
                          </a:solidFill>
                          <a:effectLst/>
                          <a:latin typeface="+mn-lt"/>
                          <a:ea typeface="+mn-ea"/>
                          <a:cs typeface="+mn-cs"/>
                        </a:rPr>
                        <a:t>1 New Filter - Course Content Area Subcategory</a:t>
                      </a:r>
                    </a:p>
                    <a:p>
                      <a:pPr marL="285750" indent="-285750">
                        <a:buFont typeface="Arial" panose="020B0604020202020204" pitchFamily="34" charset="0"/>
                        <a:buChar char="•"/>
                      </a:pPr>
                      <a:r>
                        <a:rPr lang="en-US" sz="1400" kern="1200" dirty="0">
                          <a:solidFill>
                            <a:srgbClr val="FF735D"/>
                          </a:solidFill>
                          <a:effectLst/>
                          <a:latin typeface="+mn-lt"/>
                          <a:ea typeface="+mn-ea"/>
                          <a:cs typeface="+mn-cs"/>
                        </a:rPr>
                        <a:t>2 New Columns</a:t>
                      </a:r>
                    </a:p>
                  </a:txBody>
                  <a:tcPr anchor="ctr"/>
                </a:tc>
                <a:extLst>
                  <a:ext uri="{0D108BD9-81ED-4DB2-BD59-A6C34878D82A}">
                    <a16:rowId xmlns:a16="http://schemas.microsoft.com/office/drawing/2014/main" val="4099015992"/>
                  </a:ext>
                </a:extLst>
              </a:tr>
              <a:tr h="2446807">
                <a:tc vMerge="1">
                  <a:txBody>
                    <a:bodyPr/>
                    <a:lstStyle/>
                    <a:p>
                      <a:pPr marL="0" marR="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lang="en-US" sz="1800" dirty="0"/>
                    </a:p>
                  </a:txBody>
                  <a:tcPr anchor="ctr">
                    <a:noFill/>
                  </a:tcPr>
                </a:tc>
                <a:tc>
                  <a:txBody>
                    <a:bodyPr/>
                    <a:lstStyle/>
                    <a:p>
                      <a:r>
                        <a:rPr lang="en-US" sz="1400" b="1" kern="1200" dirty="0">
                          <a:solidFill>
                            <a:schemeClr val="tx1"/>
                          </a:solidFill>
                          <a:effectLst/>
                          <a:latin typeface="+mn-lt"/>
                          <a:ea typeface="+mn-ea"/>
                          <a:cs typeface="+mn-cs"/>
                        </a:rPr>
                        <a:t>Additional Supporting Reports</a:t>
                      </a:r>
                      <a:endParaRPr lang="en-US" sz="14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3.1</a:t>
                      </a:r>
                      <a:r>
                        <a:rPr lang="en-US" sz="1400" kern="1200" dirty="0">
                          <a:solidFill>
                            <a:schemeClr val="tx1"/>
                          </a:solidFill>
                          <a:effectLst/>
                          <a:latin typeface="+mn-lt"/>
                          <a:ea typeface="+mn-ea"/>
                          <a:cs typeface="+mn-cs"/>
                        </a:rPr>
                        <a:t>, </a:t>
                      </a:r>
                      <a:r>
                        <a:rPr lang="en-US" sz="1400" b="1" kern="1200" dirty="0">
                          <a:solidFill>
                            <a:schemeClr val="tx1"/>
                          </a:solidFill>
                          <a:effectLst/>
                          <a:latin typeface="+mn-lt"/>
                          <a:ea typeface="+mn-ea"/>
                          <a:cs typeface="+mn-cs"/>
                        </a:rPr>
                        <a:t>3.2, 3.3, 3.8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rgbClr val="FF735D"/>
                          </a:solidFill>
                          <a:effectLst/>
                          <a:latin typeface="+mn-lt"/>
                          <a:ea typeface="+mn-ea"/>
                          <a:cs typeface="+mn-cs"/>
                        </a:rPr>
                        <a:t>1 New Filter - Course Content Area Subcategory</a:t>
                      </a:r>
                    </a:p>
                    <a:p>
                      <a:pPr marL="285750" indent="-285750">
                        <a:buFont typeface="Arial" panose="020B0604020202020204" pitchFamily="34" charset="0"/>
                        <a:buChar char="•"/>
                      </a:pPr>
                      <a:r>
                        <a:rPr lang="en-US" sz="1400" kern="1200" dirty="0">
                          <a:solidFill>
                            <a:srgbClr val="FF735D"/>
                          </a:solidFill>
                          <a:effectLst/>
                          <a:latin typeface="+mn-lt"/>
                          <a:ea typeface="+mn-ea"/>
                          <a:cs typeface="+mn-cs"/>
                        </a:rPr>
                        <a:t>1 New Columns - Course Content Area Subcategory</a:t>
                      </a:r>
                      <a:endParaRPr lang="en-US" sz="1400" kern="1200" dirty="0">
                        <a:solidFill>
                          <a:schemeClr val="tx1"/>
                        </a:solidFill>
                        <a:effectLst/>
                        <a:latin typeface="+mn-lt"/>
                        <a:ea typeface="+mn-ea"/>
                        <a:cs typeface="+mn-cs"/>
                      </a:endParaRPr>
                    </a:p>
                    <a:p>
                      <a:r>
                        <a:rPr lang="en-US" sz="1400" b="1" kern="1200" dirty="0">
                          <a:solidFill>
                            <a:schemeClr val="tx1"/>
                          </a:solidFill>
                          <a:effectLst/>
                          <a:latin typeface="+mn-lt"/>
                          <a:ea typeface="+mn-ea"/>
                          <a:cs typeface="+mn-cs"/>
                        </a:rPr>
                        <a:t>3.7</a:t>
                      </a:r>
                      <a:r>
                        <a:rPr lang="en-US" sz="1400" kern="1200" dirty="0">
                          <a:solidFill>
                            <a:schemeClr val="tx1"/>
                          </a:solidFill>
                          <a:effectLst/>
                          <a:latin typeface="+mn-lt"/>
                          <a:ea typeface="+mn-ea"/>
                          <a:cs typeface="+mn-cs"/>
                        </a:rPr>
                        <a:t> - Course Section Enrollment - Count and Details</a:t>
                      </a:r>
                    </a:p>
                    <a:p>
                      <a:pPr marL="285750" indent="-285750">
                        <a:buFont typeface="Arial" panose="020B0604020202020204" pitchFamily="34" charset="0"/>
                        <a:buChar char="•"/>
                      </a:pPr>
                      <a:r>
                        <a:rPr lang="en-US" sz="1400" kern="1200" dirty="0">
                          <a:solidFill>
                            <a:srgbClr val="FF735D"/>
                          </a:solidFill>
                          <a:effectLst/>
                          <a:latin typeface="+mn-lt"/>
                          <a:ea typeface="+mn-ea"/>
                          <a:cs typeface="+mn-cs"/>
                        </a:rPr>
                        <a:t>2 New Filters - Course Content Area Subcategory</a:t>
                      </a:r>
                    </a:p>
                    <a:p>
                      <a:pPr marL="285750" indent="-285750">
                        <a:buFont typeface="Arial" panose="020B0604020202020204" pitchFamily="34" charset="0"/>
                        <a:buChar char="•"/>
                      </a:pPr>
                      <a:r>
                        <a:rPr lang="en-US" sz="1400" kern="1200" dirty="0">
                          <a:solidFill>
                            <a:srgbClr val="FF735D"/>
                          </a:solidFill>
                          <a:effectLst/>
                          <a:latin typeface="+mn-lt"/>
                          <a:ea typeface="+mn-ea"/>
                          <a:cs typeface="+mn-cs"/>
                        </a:rPr>
                        <a:t>9 New Columns – Course Attributes</a:t>
                      </a:r>
                    </a:p>
                    <a:p>
                      <a:r>
                        <a:rPr lang="en-US" sz="1400" b="1" i="0" u="none" strike="noStrike" kern="1200" dirty="0">
                          <a:solidFill>
                            <a:schemeClr val="tx1"/>
                          </a:solidFill>
                          <a:effectLst/>
                          <a:latin typeface="+mn-lt"/>
                          <a:ea typeface="+mn-ea"/>
                          <a:cs typeface="+mn-cs"/>
                        </a:rPr>
                        <a:t>4.3</a:t>
                      </a:r>
                      <a:r>
                        <a:rPr lang="en-US" sz="1400" b="0" i="0" u="none" strike="noStrike" kern="1200" dirty="0">
                          <a:solidFill>
                            <a:schemeClr val="tx1"/>
                          </a:solidFill>
                          <a:effectLst/>
                          <a:latin typeface="+mn-lt"/>
                          <a:ea typeface="+mn-ea"/>
                          <a:cs typeface="+mn-cs"/>
                        </a:rPr>
                        <a:t> - Staff Teaching Assignments – Detail</a:t>
                      </a:r>
                    </a:p>
                    <a:p>
                      <a:pPr marL="285750" indent="-285750">
                        <a:buFont typeface="Arial" panose="020B0604020202020204" pitchFamily="34" charset="0"/>
                        <a:buChar char="•"/>
                      </a:pPr>
                      <a:r>
                        <a:rPr lang="en-US" sz="1400" kern="1200" dirty="0">
                          <a:solidFill>
                            <a:srgbClr val="FF735D"/>
                          </a:solidFill>
                          <a:effectLst/>
                          <a:latin typeface="+mn-lt"/>
                          <a:ea typeface="+mn-ea"/>
                          <a:cs typeface="+mn-cs"/>
                        </a:rPr>
                        <a:t>9 New Filters</a:t>
                      </a:r>
                    </a:p>
                    <a:p>
                      <a:pPr marL="285750" indent="-285750">
                        <a:buFont typeface="Arial" panose="020B0604020202020204" pitchFamily="34" charset="0"/>
                        <a:buChar char="•"/>
                      </a:pPr>
                      <a:r>
                        <a:rPr lang="en-US" sz="1400" kern="1200" dirty="0">
                          <a:solidFill>
                            <a:srgbClr val="FF735D"/>
                          </a:solidFill>
                          <a:effectLst/>
                          <a:latin typeface="+mn-lt"/>
                          <a:ea typeface="+mn-ea"/>
                          <a:cs typeface="+mn-cs"/>
                        </a:rPr>
                        <a:t>6 New Columns – Course Attributes</a:t>
                      </a:r>
                      <a:endParaRPr lang="en-US" sz="1400" b="0" i="0" kern="1200" dirty="0">
                        <a:solidFill>
                          <a:schemeClr val="tx1"/>
                        </a:solidFill>
                        <a:effectLst/>
                        <a:latin typeface="+mn-lt"/>
                        <a:ea typeface="+mn-ea"/>
                        <a:cs typeface="+mn-cs"/>
                      </a:endParaRPr>
                    </a:p>
                    <a:p>
                      <a:r>
                        <a:rPr lang="en-US" sz="1400" b="1" i="0" u="none" strike="noStrike" kern="1200" dirty="0">
                          <a:solidFill>
                            <a:schemeClr val="tx1"/>
                          </a:solidFill>
                          <a:effectLst/>
                          <a:latin typeface="+mn-lt"/>
                          <a:ea typeface="+mn-ea"/>
                          <a:cs typeface="+mn-cs"/>
                        </a:rPr>
                        <a:t>4.4</a:t>
                      </a:r>
                      <a:r>
                        <a:rPr lang="en-US" sz="1400" b="0" i="0" u="none" strike="noStrike" kern="1200" dirty="0">
                          <a:solidFill>
                            <a:schemeClr val="tx1"/>
                          </a:solidFill>
                          <a:effectLst/>
                          <a:latin typeface="+mn-lt"/>
                          <a:ea typeface="+mn-ea"/>
                          <a:cs typeface="+mn-cs"/>
                        </a:rPr>
                        <a:t> - Staff Profile – List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rgbClr val="FF735D"/>
                          </a:solidFill>
                          <a:effectLst/>
                          <a:latin typeface="+mn-lt"/>
                          <a:ea typeface="+mn-ea"/>
                          <a:cs typeface="+mn-cs"/>
                        </a:rPr>
                        <a:t>1 New Filter - Non-Classroom Based Job Assignment</a:t>
                      </a:r>
                      <a:endParaRPr lang="en-US" sz="1400" b="0" i="0" kern="1200" dirty="0">
                        <a:solidFill>
                          <a:schemeClr val="tx1"/>
                        </a:solidFill>
                        <a:effectLst/>
                        <a:latin typeface="+mn-lt"/>
                        <a:ea typeface="+mn-ea"/>
                        <a:cs typeface="+mn-cs"/>
                      </a:endParaRPr>
                    </a:p>
                  </a:txBody>
                  <a:tcPr anchor="ctr"/>
                </a:tc>
                <a:extLst>
                  <a:ext uri="{0D108BD9-81ED-4DB2-BD59-A6C34878D82A}">
                    <a16:rowId xmlns:a16="http://schemas.microsoft.com/office/drawing/2014/main" val="4187698894"/>
                  </a:ext>
                </a:extLst>
              </a:tr>
              <a:tr h="381039">
                <a:tc vMerge="1">
                  <a:txBody>
                    <a:bodyPr/>
                    <a:lstStyle/>
                    <a:p>
                      <a:pPr marL="0" marR="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lang="en-US" sz="1800" dirty="0"/>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i="0" u="none" strike="noStrike" dirty="0">
                          <a:solidFill>
                            <a:srgbClr val="000000"/>
                          </a:solidFill>
                          <a:effectLst/>
                          <a:latin typeface="+mn-lt"/>
                        </a:rPr>
                        <a:t>All</a:t>
                      </a:r>
                      <a:r>
                        <a:rPr lang="en-US" sz="1400" b="0" i="0" u="none" strike="noStrike" dirty="0">
                          <a:solidFill>
                            <a:srgbClr val="000000"/>
                          </a:solidFill>
                          <a:effectLst/>
                          <a:latin typeface="+mn-lt"/>
                        </a:rPr>
                        <a:t> Fall 2 Snapshot Reports:  "Not Certified" Watermark removed when Revision Status = LEA Approved </a:t>
                      </a:r>
                    </a:p>
                  </a:txBody>
                  <a:tcPr anchor="ctr"/>
                </a:tc>
                <a:extLst>
                  <a:ext uri="{0D108BD9-81ED-4DB2-BD59-A6C34878D82A}">
                    <a16:rowId xmlns:a16="http://schemas.microsoft.com/office/drawing/2014/main" val="568348201"/>
                  </a:ext>
                </a:extLst>
              </a:tr>
            </a:tbl>
          </a:graphicData>
        </a:graphic>
      </p:graphicFrame>
      <p:sp>
        <p:nvSpPr>
          <p:cNvPr id="4" name="Footer Placeholder 3"/>
          <p:cNvSpPr>
            <a:spLocks noGrp="1"/>
          </p:cNvSpPr>
          <p:nvPr>
            <p:ph type="ftr" sz="quarter" idx="10"/>
          </p:nvPr>
        </p:nvSpPr>
        <p:spPr/>
        <p:txBody>
          <a:bodyPr/>
          <a:lstStyle/>
          <a:p>
            <a:r>
              <a:rPr lang="en-US">
                <a:solidFill>
                  <a:srgbClr val="003366"/>
                </a:solidFill>
              </a:rPr>
              <a:t>Fall 2 - Advanced Reports and Certification v1.1 - Jan 7, 2020</a:t>
            </a:r>
            <a:endParaRPr lang="en-US" dirty="0">
              <a:solidFill>
                <a:srgbClr val="003366"/>
              </a:solidFill>
            </a:endParaRPr>
          </a:p>
        </p:txBody>
      </p:sp>
      <p:sp>
        <p:nvSpPr>
          <p:cNvPr id="5" name="Slide Number Placeholder 4"/>
          <p:cNvSpPr>
            <a:spLocks noGrp="1"/>
          </p:cNvSpPr>
          <p:nvPr>
            <p:ph type="sldNum" sz="quarter" idx="11"/>
          </p:nvPr>
        </p:nvSpPr>
        <p:spPr/>
        <p:txBody>
          <a:bodyPr/>
          <a:lstStyle/>
          <a:p>
            <a:fld id="{B6F15528-21DE-4FAA-801E-634DDDAF4B2B}" type="slidenum">
              <a:rPr lang="en-US" smtClean="0">
                <a:solidFill>
                  <a:srgbClr val="003366"/>
                </a:solidFill>
              </a:rPr>
              <a:pPr/>
              <a:t>34</a:t>
            </a:fld>
            <a:endParaRPr lang="en-US" dirty="0">
              <a:solidFill>
                <a:srgbClr val="003366"/>
              </a:solidFill>
            </a:endParaRPr>
          </a:p>
        </p:txBody>
      </p:sp>
    </p:spTree>
    <p:extLst>
      <p:ext uri="{BB962C8B-B14F-4D97-AF65-F5344CB8AC3E}">
        <p14:creationId xmlns:p14="http://schemas.microsoft.com/office/powerpoint/2010/main" val="41918361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F28170C-9A87-FD42-83DE-2B10F301DA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431" y="877296"/>
            <a:ext cx="10692581" cy="5353438"/>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a:xfrm>
            <a:off x="414432" y="308836"/>
            <a:ext cx="11340000" cy="432000"/>
          </a:xfrm>
        </p:spPr>
        <p:txBody>
          <a:bodyPr/>
          <a:lstStyle/>
          <a:p>
            <a:r>
              <a:rPr lang="en-US" dirty="0"/>
              <a:t>2019-20 – Fall -2 Reports Changes</a:t>
            </a:r>
            <a:endParaRPr lang="en-US" dirty="0">
              <a:solidFill>
                <a:srgbClr val="FF0000"/>
              </a:solidFill>
            </a:endParaRPr>
          </a:p>
        </p:txBody>
      </p:sp>
      <p:sp>
        <p:nvSpPr>
          <p:cNvPr id="4" name="Footer Placeholder 3"/>
          <p:cNvSpPr>
            <a:spLocks noGrp="1"/>
          </p:cNvSpPr>
          <p:nvPr>
            <p:ph type="ftr" sz="quarter" idx="10"/>
          </p:nvPr>
        </p:nvSpPr>
        <p:spPr/>
        <p:txBody>
          <a:bodyPr/>
          <a:lstStyle/>
          <a:p>
            <a:r>
              <a:rPr lang="en-US">
                <a:solidFill>
                  <a:srgbClr val="003366"/>
                </a:solidFill>
              </a:rPr>
              <a:t>Fall 2 - Advanced Reports and Certification v1.1 - Jan 7, 2020</a:t>
            </a:r>
            <a:endParaRPr lang="en-US" dirty="0">
              <a:solidFill>
                <a:srgbClr val="003366"/>
              </a:solidFill>
            </a:endParaRPr>
          </a:p>
        </p:txBody>
      </p:sp>
      <p:sp>
        <p:nvSpPr>
          <p:cNvPr id="5" name="Slide Number Placeholder 4"/>
          <p:cNvSpPr>
            <a:spLocks noGrp="1"/>
          </p:cNvSpPr>
          <p:nvPr>
            <p:ph type="sldNum" sz="quarter" idx="11"/>
          </p:nvPr>
        </p:nvSpPr>
        <p:spPr/>
        <p:txBody>
          <a:bodyPr/>
          <a:lstStyle/>
          <a:p>
            <a:fld id="{B6F15528-21DE-4FAA-801E-634DDDAF4B2B}" type="slidenum">
              <a:rPr lang="en-US" smtClean="0">
                <a:solidFill>
                  <a:srgbClr val="003366"/>
                </a:solidFill>
              </a:rPr>
              <a:pPr/>
              <a:t>35</a:t>
            </a:fld>
            <a:endParaRPr lang="en-US" dirty="0">
              <a:solidFill>
                <a:srgbClr val="003366"/>
              </a:solidFill>
            </a:endParaRPr>
          </a:p>
        </p:txBody>
      </p:sp>
      <p:sp>
        <p:nvSpPr>
          <p:cNvPr id="11" name="Rounded Rectangle 10">
            <a:extLst>
              <a:ext uri="{FF2B5EF4-FFF2-40B4-BE49-F238E27FC236}">
                <a16:creationId xmlns:a16="http://schemas.microsoft.com/office/drawing/2014/main" id="{5BCD2A4A-C032-3244-B7DA-6C4C36071E5F}"/>
              </a:ext>
            </a:extLst>
          </p:cNvPr>
          <p:cNvSpPr/>
          <p:nvPr/>
        </p:nvSpPr>
        <p:spPr>
          <a:xfrm>
            <a:off x="3256933" y="3426541"/>
            <a:ext cx="6167286" cy="1410929"/>
          </a:xfrm>
          <a:prstGeom prst="roundRect">
            <a:avLst/>
          </a:prstGeom>
          <a:noFill/>
          <a:ln w="381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69415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D3D279-8C65-A14F-B64E-84141EE963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432" y="1058923"/>
            <a:ext cx="11357824" cy="4759316"/>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a:xfrm>
            <a:off x="414432" y="308836"/>
            <a:ext cx="11340000" cy="432000"/>
          </a:xfrm>
        </p:spPr>
        <p:txBody>
          <a:bodyPr/>
          <a:lstStyle/>
          <a:p>
            <a:r>
              <a:rPr lang="en-US" dirty="0"/>
              <a:t>2019-20 – Fall -2 Reports Changes</a:t>
            </a:r>
            <a:endParaRPr lang="en-US" dirty="0">
              <a:solidFill>
                <a:srgbClr val="FF0000"/>
              </a:solidFill>
            </a:endParaRPr>
          </a:p>
        </p:txBody>
      </p:sp>
      <p:sp>
        <p:nvSpPr>
          <p:cNvPr id="4" name="Footer Placeholder 3"/>
          <p:cNvSpPr>
            <a:spLocks noGrp="1"/>
          </p:cNvSpPr>
          <p:nvPr>
            <p:ph type="ftr" sz="quarter" idx="10"/>
          </p:nvPr>
        </p:nvSpPr>
        <p:spPr/>
        <p:txBody>
          <a:bodyPr/>
          <a:lstStyle/>
          <a:p>
            <a:r>
              <a:rPr lang="en-US">
                <a:solidFill>
                  <a:srgbClr val="003366"/>
                </a:solidFill>
              </a:rPr>
              <a:t>Fall 2 - Advanced Reports and Certification v1.1 - Jan 7, 2020</a:t>
            </a:r>
            <a:endParaRPr lang="en-US" dirty="0">
              <a:solidFill>
                <a:srgbClr val="003366"/>
              </a:solidFill>
            </a:endParaRPr>
          </a:p>
        </p:txBody>
      </p:sp>
      <p:sp>
        <p:nvSpPr>
          <p:cNvPr id="5" name="Slide Number Placeholder 4"/>
          <p:cNvSpPr>
            <a:spLocks noGrp="1"/>
          </p:cNvSpPr>
          <p:nvPr>
            <p:ph type="sldNum" sz="quarter" idx="11"/>
          </p:nvPr>
        </p:nvSpPr>
        <p:spPr/>
        <p:txBody>
          <a:bodyPr/>
          <a:lstStyle/>
          <a:p>
            <a:fld id="{B6F15528-21DE-4FAA-801E-634DDDAF4B2B}" type="slidenum">
              <a:rPr lang="en-US" smtClean="0">
                <a:solidFill>
                  <a:srgbClr val="003366"/>
                </a:solidFill>
              </a:rPr>
              <a:pPr/>
              <a:t>36</a:t>
            </a:fld>
            <a:endParaRPr lang="en-US" dirty="0">
              <a:solidFill>
                <a:srgbClr val="003366"/>
              </a:solidFill>
            </a:endParaRPr>
          </a:p>
        </p:txBody>
      </p:sp>
      <p:sp>
        <p:nvSpPr>
          <p:cNvPr id="11" name="Rounded Rectangle 10">
            <a:extLst>
              <a:ext uri="{FF2B5EF4-FFF2-40B4-BE49-F238E27FC236}">
                <a16:creationId xmlns:a16="http://schemas.microsoft.com/office/drawing/2014/main" id="{5BCD2A4A-C032-3244-B7DA-6C4C36071E5F}"/>
              </a:ext>
            </a:extLst>
          </p:cNvPr>
          <p:cNvSpPr/>
          <p:nvPr/>
        </p:nvSpPr>
        <p:spPr>
          <a:xfrm>
            <a:off x="3633017" y="3768212"/>
            <a:ext cx="7125931" cy="1622323"/>
          </a:xfrm>
          <a:prstGeom prst="roundRect">
            <a:avLst/>
          </a:prstGeom>
          <a:noFill/>
          <a:ln w="381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45993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DFBB2B-9865-314D-9598-C0BD912AB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537" y="825727"/>
            <a:ext cx="9359063" cy="5454745"/>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a:xfrm>
            <a:off x="414432" y="308836"/>
            <a:ext cx="11340000" cy="432000"/>
          </a:xfrm>
        </p:spPr>
        <p:txBody>
          <a:bodyPr/>
          <a:lstStyle/>
          <a:p>
            <a:r>
              <a:rPr lang="en-US" dirty="0"/>
              <a:t>2019-20 – Fall -2 Reports Changes</a:t>
            </a:r>
            <a:endParaRPr lang="en-US" dirty="0">
              <a:solidFill>
                <a:srgbClr val="FF0000"/>
              </a:solidFill>
            </a:endParaRPr>
          </a:p>
        </p:txBody>
      </p:sp>
      <p:sp>
        <p:nvSpPr>
          <p:cNvPr id="4" name="Footer Placeholder 3"/>
          <p:cNvSpPr>
            <a:spLocks noGrp="1"/>
          </p:cNvSpPr>
          <p:nvPr>
            <p:ph type="ftr" sz="quarter" idx="10"/>
          </p:nvPr>
        </p:nvSpPr>
        <p:spPr/>
        <p:txBody>
          <a:bodyPr/>
          <a:lstStyle/>
          <a:p>
            <a:r>
              <a:rPr lang="en-US">
                <a:solidFill>
                  <a:srgbClr val="003366"/>
                </a:solidFill>
              </a:rPr>
              <a:t>Fall 2 - Advanced Reports and Certification v1.1 - Jan 7, 2020</a:t>
            </a:r>
            <a:endParaRPr lang="en-US" dirty="0">
              <a:solidFill>
                <a:srgbClr val="003366"/>
              </a:solidFill>
            </a:endParaRPr>
          </a:p>
        </p:txBody>
      </p:sp>
      <p:sp>
        <p:nvSpPr>
          <p:cNvPr id="5" name="Slide Number Placeholder 4"/>
          <p:cNvSpPr>
            <a:spLocks noGrp="1"/>
          </p:cNvSpPr>
          <p:nvPr>
            <p:ph type="sldNum" sz="quarter" idx="11"/>
          </p:nvPr>
        </p:nvSpPr>
        <p:spPr/>
        <p:txBody>
          <a:bodyPr/>
          <a:lstStyle/>
          <a:p>
            <a:fld id="{B6F15528-21DE-4FAA-801E-634DDDAF4B2B}" type="slidenum">
              <a:rPr lang="en-US" smtClean="0">
                <a:solidFill>
                  <a:srgbClr val="003366"/>
                </a:solidFill>
              </a:rPr>
              <a:pPr/>
              <a:t>37</a:t>
            </a:fld>
            <a:endParaRPr lang="en-US" dirty="0">
              <a:solidFill>
                <a:srgbClr val="003366"/>
              </a:solidFill>
            </a:endParaRPr>
          </a:p>
        </p:txBody>
      </p:sp>
      <p:sp>
        <p:nvSpPr>
          <p:cNvPr id="11" name="Rounded Rectangle 10">
            <a:extLst>
              <a:ext uri="{FF2B5EF4-FFF2-40B4-BE49-F238E27FC236}">
                <a16:creationId xmlns:a16="http://schemas.microsoft.com/office/drawing/2014/main" id="{5BCD2A4A-C032-3244-B7DA-6C4C36071E5F}"/>
              </a:ext>
            </a:extLst>
          </p:cNvPr>
          <p:cNvSpPr/>
          <p:nvPr/>
        </p:nvSpPr>
        <p:spPr>
          <a:xfrm>
            <a:off x="1037301" y="3451123"/>
            <a:ext cx="9574164" cy="1194620"/>
          </a:xfrm>
          <a:prstGeom prst="roundRect">
            <a:avLst/>
          </a:prstGeom>
          <a:noFill/>
          <a:ln w="381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07007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5608B81-8086-C84B-9E31-542A16322D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000" y="1087697"/>
            <a:ext cx="11254902" cy="4295463"/>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a:xfrm>
            <a:off x="414432" y="308836"/>
            <a:ext cx="11340000" cy="432000"/>
          </a:xfrm>
        </p:spPr>
        <p:txBody>
          <a:bodyPr/>
          <a:lstStyle/>
          <a:p>
            <a:r>
              <a:rPr lang="en-US" dirty="0"/>
              <a:t>2019-20 – Fall -2 Reports Changes</a:t>
            </a:r>
            <a:endParaRPr lang="en-US" dirty="0">
              <a:solidFill>
                <a:srgbClr val="FF0000"/>
              </a:solidFill>
            </a:endParaRPr>
          </a:p>
        </p:txBody>
      </p:sp>
      <p:sp>
        <p:nvSpPr>
          <p:cNvPr id="4" name="Footer Placeholder 3"/>
          <p:cNvSpPr>
            <a:spLocks noGrp="1"/>
          </p:cNvSpPr>
          <p:nvPr>
            <p:ph type="ftr" sz="quarter" idx="10"/>
          </p:nvPr>
        </p:nvSpPr>
        <p:spPr/>
        <p:txBody>
          <a:bodyPr/>
          <a:lstStyle/>
          <a:p>
            <a:r>
              <a:rPr lang="en-US">
                <a:solidFill>
                  <a:srgbClr val="003366"/>
                </a:solidFill>
              </a:rPr>
              <a:t>Fall 2 - Advanced Reports and Certification v1.1 - Jan 7, 2020</a:t>
            </a:r>
            <a:endParaRPr lang="en-US" dirty="0">
              <a:solidFill>
                <a:srgbClr val="003366"/>
              </a:solidFill>
            </a:endParaRPr>
          </a:p>
        </p:txBody>
      </p:sp>
      <p:sp>
        <p:nvSpPr>
          <p:cNvPr id="5" name="Slide Number Placeholder 4"/>
          <p:cNvSpPr>
            <a:spLocks noGrp="1"/>
          </p:cNvSpPr>
          <p:nvPr>
            <p:ph type="sldNum" sz="quarter" idx="11"/>
          </p:nvPr>
        </p:nvSpPr>
        <p:spPr/>
        <p:txBody>
          <a:bodyPr/>
          <a:lstStyle/>
          <a:p>
            <a:fld id="{B6F15528-21DE-4FAA-801E-634DDDAF4B2B}" type="slidenum">
              <a:rPr lang="en-US" smtClean="0">
                <a:solidFill>
                  <a:srgbClr val="003366"/>
                </a:solidFill>
              </a:rPr>
              <a:pPr/>
              <a:t>38</a:t>
            </a:fld>
            <a:endParaRPr lang="en-US" dirty="0">
              <a:solidFill>
                <a:srgbClr val="003366"/>
              </a:solidFill>
            </a:endParaRPr>
          </a:p>
        </p:txBody>
      </p:sp>
      <p:sp>
        <p:nvSpPr>
          <p:cNvPr id="11" name="Rounded Rectangle 10">
            <a:extLst>
              <a:ext uri="{FF2B5EF4-FFF2-40B4-BE49-F238E27FC236}">
                <a16:creationId xmlns:a16="http://schemas.microsoft.com/office/drawing/2014/main" id="{5BCD2A4A-C032-3244-B7DA-6C4C36071E5F}"/>
              </a:ext>
            </a:extLst>
          </p:cNvPr>
          <p:cNvSpPr/>
          <p:nvPr/>
        </p:nvSpPr>
        <p:spPr>
          <a:xfrm>
            <a:off x="5904000" y="4159045"/>
            <a:ext cx="1993761" cy="575186"/>
          </a:xfrm>
          <a:prstGeom prst="roundRect">
            <a:avLst/>
          </a:prstGeom>
          <a:noFill/>
          <a:ln w="381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12D10418-45A2-1E42-819B-94DEB91B8CD8}"/>
              </a:ext>
            </a:extLst>
          </p:cNvPr>
          <p:cNvSpPr/>
          <p:nvPr/>
        </p:nvSpPr>
        <p:spPr>
          <a:xfrm>
            <a:off x="1300045" y="3389671"/>
            <a:ext cx="2792632" cy="238432"/>
          </a:xfrm>
          <a:prstGeom prst="roundRect">
            <a:avLst/>
          </a:prstGeom>
          <a:noFill/>
          <a:ln w="381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66604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F9FA91-203F-2544-96E2-6FE7AD9494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866" y="740836"/>
            <a:ext cx="9199257" cy="5624527"/>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a:xfrm>
            <a:off x="414432" y="308836"/>
            <a:ext cx="11340000" cy="432000"/>
          </a:xfrm>
        </p:spPr>
        <p:txBody>
          <a:bodyPr/>
          <a:lstStyle/>
          <a:p>
            <a:r>
              <a:rPr lang="en-US" dirty="0"/>
              <a:t>2019-20 – Fall -2 Reports Changes</a:t>
            </a:r>
            <a:endParaRPr lang="en-US" dirty="0">
              <a:solidFill>
                <a:srgbClr val="FF0000"/>
              </a:solidFill>
            </a:endParaRPr>
          </a:p>
        </p:txBody>
      </p:sp>
      <p:sp>
        <p:nvSpPr>
          <p:cNvPr id="4" name="Footer Placeholder 3"/>
          <p:cNvSpPr>
            <a:spLocks noGrp="1"/>
          </p:cNvSpPr>
          <p:nvPr>
            <p:ph type="ftr" sz="quarter" idx="10"/>
          </p:nvPr>
        </p:nvSpPr>
        <p:spPr/>
        <p:txBody>
          <a:bodyPr/>
          <a:lstStyle/>
          <a:p>
            <a:r>
              <a:rPr lang="en-US">
                <a:solidFill>
                  <a:srgbClr val="003366"/>
                </a:solidFill>
              </a:rPr>
              <a:t>Fall 2 - Advanced Reports and Certification v1.1 - Jan 7, 2020</a:t>
            </a:r>
            <a:endParaRPr lang="en-US" dirty="0">
              <a:solidFill>
                <a:srgbClr val="003366"/>
              </a:solidFill>
            </a:endParaRPr>
          </a:p>
        </p:txBody>
      </p:sp>
      <p:sp>
        <p:nvSpPr>
          <p:cNvPr id="5" name="Slide Number Placeholder 4"/>
          <p:cNvSpPr>
            <a:spLocks noGrp="1"/>
          </p:cNvSpPr>
          <p:nvPr>
            <p:ph type="sldNum" sz="quarter" idx="11"/>
          </p:nvPr>
        </p:nvSpPr>
        <p:spPr/>
        <p:txBody>
          <a:bodyPr/>
          <a:lstStyle/>
          <a:p>
            <a:fld id="{B6F15528-21DE-4FAA-801E-634DDDAF4B2B}" type="slidenum">
              <a:rPr lang="en-US" smtClean="0">
                <a:solidFill>
                  <a:srgbClr val="003366"/>
                </a:solidFill>
              </a:rPr>
              <a:pPr/>
              <a:t>39</a:t>
            </a:fld>
            <a:endParaRPr lang="en-US" dirty="0">
              <a:solidFill>
                <a:srgbClr val="003366"/>
              </a:solidFill>
            </a:endParaRPr>
          </a:p>
        </p:txBody>
      </p:sp>
      <p:sp>
        <p:nvSpPr>
          <p:cNvPr id="11" name="Rounded Rectangle 10">
            <a:extLst>
              <a:ext uri="{FF2B5EF4-FFF2-40B4-BE49-F238E27FC236}">
                <a16:creationId xmlns:a16="http://schemas.microsoft.com/office/drawing/2014/main" id="{5BCD2A4A-C032-3244-B7DA-6C4C36071E5F}"/>
              </a:ext>
            </a:extLst>
          </p:cNvPr>
          <p:cNvSpPr/>
          <p:nvPr/>
        </p:nvSpPr>
        <p:spPr>
          <a:xfrm>
            <a:off x="4547149" y="4055807"/>
            <a:ext cx="1005620" cy="545690"/>
          </a:xfrm>
          <a:prstGeom prst="roundRect">
            <a:avLst/>
          </a:prstGeom>
          <a:noFill/>
          <a:ln w="381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12D10418-45A2-1E42-819B-94DEB91B8CD8}"/>
              </a:ext>
            </a:extLst>
          </p:cNvPr>
          <p:cNvSpPr/>
          <p:nvPr/>
        </p:nvSpPr>
        <p:spPr>
          <a:xfrm>
            <a:off x="1661381" y="2976716"/>
            <a:ext cx="2792632" cy="238432"/>
          </a:xfrm>
          <a:prstGeom prst="roundRect">
            <a:avLst/>
          </a:prstGeom>
          <a:noFill/>
          <a:ln w="381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1283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428ED-E8E6-4EBE-8C7C-8E6E2E5012C8}"/>
              </a:ext>
            </a:extLst>
          </p:cNvPr>
          <p:cNvSpPr>
            <a:spLocks noGrp="1"/>
          </p:cNvSpPr>
          <p:nvPr>
            <p:ph type="title"/>
          </p:nvPr>
        </p:nvSpPr>
        <p:spPr/>
        <p:txBody>
          <a:bodyPr/>
          <a:lstStyle/>
          <a:p>
            <a:r>
              <a:rPr lang="en-US" dirty="0"/>
              <a:t>Objective</a:t>
            </a:r>
          </a:p>
        </p:txBody>
      </p:sp>
      <p:sp>
        <p:nvSpPr>
          <p:cNvPr id="4" name="Footer Placeholder 3">
            <a:extLst>
              <a:ext uri="{FF2B5EF4-FFF2-40B4-BE49-F238E27FC236}">
                <a16:creationId xmlns:a16="http://schemas.microsoft.com/office/drawing/2014/main" id="{903F6C57-F9FE-407A-8D04-D00AA7EB2911}"/>
              </a:ext>
            </a:extLst>
          </p:cNvPr>
          <p:cNvSpPr>
            <a:spLocks noGrp="1"/>
          </p:cNvSpPr>
          <p:nvPr>
            <p:ph type="ftr" sz="quarter" idx="10"/>
          </p:nvPr>
        </p:nvSpPr>
        <p:spPr/>
        <p:txBody>
          <a:bodyPr/>
          <a:lstStyle/>
          <a:p>
            <a:r>
              <a:rPr lang="en-US" noProof="0"/>
              <a:t>Fall 2 - Advanced Reports and Certification v1.1 - Jan 7, 2020</a:t>
            </a:r>
            <a:endParaRPr lang="en-US" noProof="0" dirty="0"/>
          </a:p>
        </p:txBody>
      </p:sp>
      <p:sp>
        <p:nvSpPr>
          <p:cNvPr id="3" name="Slide Number Placeholder 2">
            <a:extLst>
              <a:ext uri="{FF2B5EF4-FFF2-40B4-BE49-F238E27FC236}">
                <a16:creationId xmlns:a16="http://schemas.microsoft.com/office/drawing/2014/main" id="{B79F4F6B-299B-431B-AD93-01AF893D8C92}"/>
              </a:ext>
            </a:extLst>
          </p:cNvPr>
          <p:cNvSpPr>
            <a:spLocks noGrp="1"/>
          </p:cNvSpPr>
          <p:nvPr>
            <p:ph type="sldNum" sz="quarter" idx="11"/>
          </p:nvPr>
        </p:nvSpPr>
        <p:spPr/>
        <p:txBody>
          <a:bodyPr/>
          <a:lstStyle/>
          <a:p>
            <a:fld id="{4B73C415-D670-4716-A5EC-CC4D52CA2BAC}" type="slidenum">
              <a:rPr lang="en-US" smtClean="0"/>
              <a:pPr/>
              <a:t>4</a:t>
            </a:fld>
            <a:endParaRPr lang="en-US" dirty="0"/>
          </a:p>
        </p:txBody>
      </p:sp>
      <p:sp>
        <p:nvSpPr>
          <p:cNvPr id="5" name="Text Placeholder 4">
            <a:extLst>
              <a:ext uri="{FF2B5EF4-FFF2-40B4-BE49-F238E27FC236}">
                <a16:creationId xmlns:a16="http://schemas.microsoft.com/office/drawing/2014/main" id="{A96AA788-5F14-43DB-B035-1BC6DA150990}"/>
              </a:ext>
            </a:extLst>
          </p:cNvPr>
          <p:cNvSpPr>
            <a:spLocks noGrp="1"/>
          </p:cNvSpPr>
          <p:nvPr>
            <p:ph type="body" sz="quarter" idx="17"/>
          </p:nvPr>
        </p:nvSpPr>
        <p:spPr>
          <a:xfrm>
            <a:off x="1382414" y="3944272"/>
            <a:ext cx="1980000" cy="360000"/>
          </a:xfrm>
        </p:spPr>
        <p:txBody>
          <a:bodyPr/>
          <a:lstStyle/>
          <a:p>
            <a:r>
              <a:rPr lang="en-US" b="1" dirty="0"/>
              <a:t>Identify</a:t>
            </a:r>
          </a:p>
        </p:txBody>
      </p:sp>
      <p:sp>
        <p:nvSpPr>
          <p:cNvPr id="6" name="Text Placeholder 5">
            <a:extLst>
              <a:ext uri="{FF2B5EF4-FFF2-40B4-BE49-F238E27FC236}">
                <a16:creationId xmlns:a16="http://schemas.microsoft.com/office/drawing/2014/main" id="{CE675343-79F8-46AA-B56E-932984AB75EE}"/>
              </a:ext>
            </a:extLst>
          </p:cNvPr>
          <p:cNvSpPr>
            <a:spLocks noGrp="1"/>
          </p:cNvSpPr>
          <p:nvPr>
            <p:ph type="body" sz="quarter" idx="18"/>
          </p:nvPr>
        </p:nvSpPr>
        <p:spPr>
          <a:xfrm>
            <a:off x="1382414" y="4578672"/>
            <a:ext cx="1980000" cy="720000"/>
          </a:xfrm>
        </p:spPr>
        <p:txBody>
          <a:bodyPr/>
          <a:lstStyle/>
          <a:p>
            <a:r>
              <a:rPr lang="en-US" sz="1800" dirty="0"/>
              <a:t>the changes for Fall-2 and future submissions</a:t>
            </a:r>
          </a:p>
        </p:txBody>
      </p:sp>
      <p:sp>
        <p:nvSpPr>
          <p:cNvPr id="8" name="Text Placeholder 7">
            <a:extLst>
              <a:ext uri="{FF2B5EF4-FFF2-40B4-BE49-F238E27FC236}">
                <a16:creationId xmlns:a16="http://schemas.microsoft.com/office/drawing/2014/main" id="{93694D25-DE51-4F33-9ED7-7D9F4891DD93}"/>
              </a:ext>
            </a:extLst>
          </p:cNvPr>
          <p:cNvSpPr>
            <a:spLocks noGrp="1"/>
          </p:cNvSpPr>
          <p:nvPr>
            <p:ph type="body" sz="quarter" idx="33"/>
          </p:nvPr>
        </p:nvSpPr>
        <p:spPr>
          <a:xfrm>
            <a:off x="3767464" y="4578672"/>
            <a:ext cx="1980000" cy="360000"/>
          </a:xfrm>
        </p:spPr>
        <p:txBody>
          <a:bodyPr/>
          <a:lstStyle/>
          <a:p>
            <a:r>
              <a:rPr lang="en-US" dirty="0"/>
              <a:t>for system changes and local readiness</a:t>
            </a:r>
          </a:p>
        </p:txBody>
      </p:sp>
      <p:sp>
        <p:nvSpPr>
          <p:cNvPr id="9" name="Text Placeholder 8">
            <a:extLst>
              <a:ext uri="{FF2B5EF4-FFF2-40B4-BE49-F238E27FC236}">
                <a16:creationId xmlns:a16="http://schemas.microsoft.com/office/drawing/2014/main" id="{2F0A8A16-8E92-40C1-913D-8CB3B9C1DDAF}"/>
              </a:ext>
            </a:extLst>
          </p:cNvPr>
          <p:cNvSpPr>
            <a:spLocks noGrp="1"/>
          </p:cNvSpPr>
          <p:nvPr>
            <p:ph type="body" sz="quarter" idx="34"/>
          </p:nvPr>
        </p:nvSpPr>
        <p:spPr>
          <a:xfrm>
            <a:off x="3722270" y="3962742"/>
            <a:ext cx="1980000" cy="720000"/>
          </a:xfrm>
        </p:spPr>
        <p:txBody>
          <a:bodyPr/>
          <a:lstStyle/>
          <a:p>
            <a:r>
              <a:rPr lang="en-US" sz="1800" b="1" dirty="0"/>
              <a:t>Prepare</a:t>
            </a:r>
          </a:p>
        </p:txBody>
      </p:sp>
      <p:sp>
        <p:nvSpPr>
          <p:cNvPr id="10" name="Text Placeholder 9">
            <a:extLst>
              <a:ext uri="{FF2B5EF4-FFF2-40B4-BE49-F238E27FC236}">
                <a16:creationId xmlns:a16="http://schemas.microsoft.com/office/drawing/2014/main" id="{CC804944-6423-4C0F-ABB0-9CF01A05FD92}"/>
              </a:ext>
            </a:extLst>
          </p:cNvPr>
          <p:cNvSpPr>
            <a:spLocks noGrp="1"/>
          </p:cNvSpPr>
          <p:nvPr>
            <p:ph type="body" sz="quarter" idx="35"/>
          </p:nvPr>
        </p:nvSpPr>
        <p:spPr>
          <a:xfrm>
            <a:off x="6085013" y="4572418"/>
            <a:ext cx="2047113" cy="360000"/>
          </a:xfrm>
        </p:spPr>
        <p:txBody>
          <a:bodyPr/>
          <a:lstStyle/>
          <a:p>
            <a:r>
              <a:rPr lang="en-US" dirty="0"/>
              <a:t>with other staff to ensure everyone is aware of new changes and certification process</a:t>
            </a:r>
          </a:p>
        </p:txBody>
      </p:sp>
      <p:sp>
        <p:nvSpPr>
          <p:cNvPr id="11" name="Text Placeholder 10">
            <a:extLst>
              <a:ext uri="{FF2B5EF4-FFF2-40B4-BE49-F238E27FC236}">
                <a16:creationId xmlns:a16="http://schemas.microsoft.com/office/drawing/2014/main" id="{3BF93F76-B979-4659-9F60-ADD378371A4D}"/>
              </a:ext>
            </a:extLst>
          </p:cNvPr>
          <p:cNvSpPr>
            <a:spLocks noGrp="1"/>
          </p:cNvSpPr>
          <p:nvPr>
            <p:ph type="body" sz="quarter" idx="36"/>
          </p:nvPr>
        </p:nvSpPr>
        <p:spPr>
          <a:xfrm>
            <a:off x="6062514" y="3962742"/>
            <a:ext cx="1980000" cy="720000"/>
          </a:xfrm>
        </p:spPr>
        <p:txBody>
          <a:bodyPr/>
          <a:lstStyle/>
          <a:p>
            <a:r>
              <a:rPr lang="en-US" sz="1800" b="1" dirty="0"/>
              <a:t>Coordinate</a:t>
            </a:r>
          </a:p>
        </p:txBody>
      </p:sp>
      <p:sp>
        <p:nvSpPr>
          <p:cNvPr id="12" name="Text Placeholder 11">
            <a:extLst>
              <a:ext uri="{FF2B5EF4-FFF2-40B4-BE49-F238E27FC236}">
                <a16:creationId xmlns:a16="http://schemas.microsoft.com/office/drawing/2014/main" id="{179E7FC2-4098-49F6-8F55-7D42A85A40B6}"/>
              </a:ext>
            </a:extLst>
          </p:cNvPr>
          <p:cNvSpPr>
            <a:spLocks noGrp="1"/>
          </p:cNvSpPr>
          <p:nvPr>
            <p:ph type="body" sz="quarter" idx="37"/>
          </p:nvPr>
        </p:nvSpPr>
        <p:spPr>
          <a:xfrm>
            <a:off x="8469677" y="4571409"/>
            <a:ext cx="1980000" cy="360000"/>
          </a:xfrm>
        </p:spPr>
        <p:txBody>
          <a:bodyPr/>
          <a:lstStyle/>
          <a:p>
            <a:r>
              <a:rPr lang="en-US" dirty="0"/>
              <a:t>Fall-2 on time on or before the final submission deadline</a:t>
            </a:r>
          </a:p>
        </p:txBody>
      </p:sp>
      <p:sp>
        <p:nvSpPr>
          <p:cNvPr id="13" name="Text Placeholder 12">
            <a:extLst>
              <a:ext uri="{FF2B5EF4-FFF2-40B4-BE49-F238E27FC236}">
                <a16:creationId xmlns:a16="http://schemas.microsoft.com/office/drawing/2014/main" id="{B42EB40D-8479-42AF-A4AE-92D6BE6908B5}"/>
              </a:ext>
            </a:extLst>
          </p:cNvPr>
          <p:cNvSpPr>
            <a:spLocks noGrp="1"/>
          </p:cNvSpPr>
          <p:nvPr>
            <p:ph type="body" sz="quarter" idx="38"/>
          </p:nvPr>
        </p:nvSpPr>
        <p:spPr>
          <a:xfrm>
            <a:off x="8402177" y="3962742"/>
            <a:ext cx="1980000" cy="720000"/>
          </a:xfrm>
        </p:spPr>
        <p:txBody>
          <a:bodyPr/>
          <a:lstStyle/>
          <a:p>
            <a:r>
              <a:rPr lang="en-US" sz="1800" b="1" dirty="0"/>
              <a:t>Certify</a:t>
            </a:r>
          </a:p>
        </p:txBody>
      </p:sp>
      <p:pic>
        <p:nvPicPr>
          <p:cNvPr id="39" name="Picture Placeholder 38" descr="Woman looking puzzled while looking at a screen">
            <a:extLst>
              <a:ext uri="{FF2B5EF4-FFF2-40B4-BE49-F238E27FC236}">
                <a16:creationId xmlns:a16="http://schemas.microsoft.com/office/drawing/2014/main" id="{0DDAC36A-574D-4761-9BCF-874D3C265750}"/>
              </a:ext>
            </a:extLst>
          </p:cNvPr>
          <p:cNvPicPr>
            <a:picLocks noGrp="1" noChangeAspect="1"/>
          </p:cNvPicPr>
          <p:nvPr>
            <p:ph type="pic" sz="quarter" idx="42"/>
          </p:nvPr>
        </p:nvPicPr>
        <p:blipFill rotWithShape="1">
          <a:blip r:embed="rId3" cstate="screen">
            <a:extLst>
              <a:ext uri="{28A0092B-C50C-407E-A947-70E740481C1C}">
                <a14:useLocalDpi xmlns:a14="http://schemas.microsoft.com/office/drawing/2010/main"/>
              </a:ext>
            </a:extLst>
          </a:blip>
          <a:srcRect l="40" r="40"/>
          <a:stretch/>
        </p:blipFill>
        <p:spPr>
          <a:xfrm>
            <a:off x="3722464" y="1707978"/>
            <a:ext cx="1979613" cy="1981200"/>
          </a:xfrm>
        </p:spPr>
      </p:pic>
      <p:pic>
        <p:nvPicPr>
          <p:cNvPr id="41" name="Picture Placeholder 40">
            <a:extLst>
              <a:ext uri="{FF2B5EF4-FFF2-40B4-BE49-F238E27FC236}">
                <a16:creationId xmlns:a16="http://schemas.microsoft.com/office/drawing/2014/main" id="{C0339CAC-39FD-1B48-B21A-489172190FB8}"/>
              </a:ext>
            </a:extLst>
          </p:cNvPr>
          <p:cNvPicPr>
            <a:picLocks noGrp="1" noChangeAspect="1"/>
          </p:cNvPicPr>
          <p:nvPr>
            <p:ph type="pic" sz="quarter" idx="43"/>
          </p:nvPr>
        </p:nvPicPr>
        <p:blipFill>
          <a:blip r:embed="rId4">
            <a:extLst>
              <a:ext uri="{28A0092B-C50C-407E-A947-70E740481C1C}">
                <a14:useLocalDpi xmlns:a14="http://schemas.microsoft.com/office/drawing/2010/main" val="0"/>
              </a:ext>
            </a:extLst>
          </a:blip>
          <a:srcRect l="40" r="40"/>
          <a:stretch>
            <a:fillRect/>
          </a:stretch>
        </p:blipFill>
        <p:spPr>
          <a:xfrm>
            <a:off x="6062901" y="1707978"/>
            <a:ext cx="1979613" cy="1981200"/>
          </a:xfrm>
        </p:spPr>
      </p:pic>
      <p:pic>
        <p:nvPicPr>
          <p:cNvPr id="71" name="Picture Placeholder 70" descr="thumbs up image">
            <a:extLst>
              <a:ext uri="{FF2B5EF4-FFF2-40B4-BE49-F238E27FC236}">
                <a16:creationId xmlns:a16="http://schemas.microsoft.com/office/drawing/2014/main" id="{C698E7AD-8D61-4952-9F38-6E6313EE4B05}"/>
              </a:ext>
            </a:extLst>
          </p:cNvPr>
          <p:cNvPicPr>
            <a:picLocks noGrp="1" noChangeAspect="1"/>
          </p:cNvPicPr>
          <p:nvPr>
            <p:ph type="pic" sz="quarter" idx="44"/>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2913" r="2913"/>
          <a:stretch>
            <a:fillRect/>
          </a:stretch>
        </p:blipFill>
        <p:spPr>
          <a:xfrm>
            <a:off x="8402564" y="1707978"/>
            <a:ext cx="1979613" cy="1981200"/>
          </a:xfrm>
        </p:spPr>
      </p:pic>
      <p:cxnSp>
        <p:nvCxnSpPr>
          <p:cNvPr id="20" name="Straight Connector 19">
            <a:extLst>
              <a:ext uri="{FF2B5EF4-FFF2-40B4-BE49-F238E27FC236}">
                <a16:creationId xmlns:a16="http://schemas.microsoft.com/office/drawing/2014/main" id="{B674B9A6-D55C-478C-8D92-D0BFBCD7B598}"/>
              </a:ext>
              <a:ext uri="{C183D7F6-B498-43B3-948B-1728B52AA6E4}">
                <adec:decorative xmlns:adec="http://schemas.microsoft.com/office/drawing/2017/decorative" val="1"/>
              </a:ext>
            </a:extLst>
          </p:cNvPr>
          <p:cNvCxnSpPr>
            <a:cxnSpLocks/>
          </p:cNvCxnSpPr>
          <p:nvPr/>
        </p:nvCxnSpPr>
        <p:spPr>
          <a:xfrm>
            <a:off x="1562027" y="4457074"/>
            <a:ext cx="1800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A0322F4-E79A-4E4D-98CA-2DC1692F90C3}"/>
              </a:ext>
              <a:ext uri="{C183D7F6-B498-43B3-948B-1728B52AA6E4}">
                <adec:decorative xmlns:adec="http://schemas.microsoft.com/office/drawing/2017/decorative" val="1"/>
              </a:ext>
            </a:extLst>
          </p:cNvPr>
          <p:cNvCxnSpPr>
            <a:cxnSpLocks/>
          </p:cNvCxnSpPr>
          <p:nvPr/>
        </p:nvCxnSpPr>
        <p:spPr>
          <a:xfrm>
            <a:off x="3812464" y="4457074"/>
            <a:ext cx="1800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DC27E82-D5C7-4AE4-BAF3-5DBB12CA0835}"/>
              </a:ext>
              <a:ext uri="{C183D7F6-B498-43B3-948B-1728B52AA6E4}">
                <adec:decorative xmlns:adec="http://schemas.microsoft.com/office/drawing/2017/decorative" val="1"/>
              </a:ext>
            </a:extLst>
          </p:cNvPr>
          <p:cNvCxnSpPr>
            <a:cxnSpLocks/>
          </p:cNvCxnSpPr>
          <p:nvPr/>
        </p:nvCxnSpPr>
        <p:spPr>
          <a:xfrm>
            <a:off x="6152514" y="4457074"/>
            <a:ext cx="1800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3BE7D2-4C35-4BA9-9A98-1A6E17A84A71}"/>
              </a:ext>
              <a:ext uri="{C183D7F6-B498-43B3-948B-1728B52AA6E4}">
                <adec:decorative xmlns:adec="http://schemas.microsoft.com/office/drawing/2017/decorative" val="1"/>
              </a:ext>
            </a:extLst>
          </p:cNvPr>
          <p:cNvCxnSpPr>
            <a:cxnSpLocks/>
          </p:cNvCxnSpPr>
          <p:nvPr/>
        </p:nvCxnSpPr>
        <p:spPr>
          <a:xfrm>
            <a:off x="8492564" y="4457074"/>
            <a:ext cx="1800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8" name="Picture Placeholder 16">
            <a:extLst>
              <a:ext uri="{FF2B5EF4-FFF2-40B4-BE49-F238E27FC236}">
                <a16:creationId xmlns:a16="http://schemas.microsoft.com/office/drawing/2014/main" id="{98A6CC4B-9C9E-014E-9FA5-7477FEF7D0E6}"/>
              </a:ext>
            </a:extLst>
          </p:cNvPr>
          <p:cNvPicPr>
            <a:picLocks noGrp="1" noChangeAspect="1"/>
          </p:cNvPicPr>
          <p:nvPr>
            <p:ph type="pic" sz="quarter" idx="41"/>
          </p:nvPr>
        </p:nvPicPr>
        <p:blipFill>
          <a:blip r:embed="rId7">
            <a:extLst>
              <a:ext uri="{28A0092B-C50C-407E-A947-70E740481C1C}">
                <a14:useLocalDpi xmlns:a14="http://schemas.microsoft.com/office/drawing/2010/main" val="0"/>
              </a:ext>
            </a:extLst>
          </a:blip>
          <a:srcRect l="23943" r="23943"/>
          <a:stretch>
            <a:fillRect/>
          </a:stretch>
        </p:blipFill>
        <p:spPr>
          <a:xfrm>
            <a:off x="1382414" y="1707978"/>
            <a:ext cx="1979613" cy="1981200"/>
          </a:xfrm>
        </p:spPr>
      </p:pic>
    </p:spTree>
    <p:extLst>
      <p:ext uri="{BB962C8B-B14F-4D97-AF65-F5344CB8AC3E}">
        <p14:creationId xmlns:p14="http://schemas.microsoft.com/office/powerpoint/2010/main" val="35773729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47EB32-34C6-2B48-8658-4047924087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102" y="976808"/>
            <a:ext cx="8431228" cy="5176620"/>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a:xfrm>
            <a:off x="414432" y="308836"/>
            <a:ext cx="11340000" cy="432000"/>
          </a:xfrm>
        </p:spPr>
        <p:txBody>
          <a:bodyPr/>
          <a:lstStyle/>
          <a:p>
            <a:r>
              <a:rPr lang="en-US" dirty="0"/>
              <a:t>2019-20 – Fall -2 Reports Changes</a:t>
            </a:r>
            <a:endParaRPr lang="en-US" dirty="0">
              <a:solidFill>
                <a:srgbClr val="FF0000"/>
              </a:solidFill>
            </a:endParaRPr>
          </a:p>
        </p:txBody>
      </p:sp>
      <p:sp>
        <p:nvSpPr>
          <p:cNvPr id="4" name="Footer Placeholder 3"/>
          <p:cNvSpPr>
            <a:spLocks noGrp="1"/>
          </p:cNvSpPr>
          <p:nvPr>
            <p:ph type="ftr" sz="quarter" idx="10"/>
          </p:nvPr>
        </p:nvSpPr>
        <p:spPr/>
        <p:txBody>
          <a:bodyPr/>
          <a:lstStyle/>
          <a:p>
            <a:r>
              <a:rPr lang="en-US">
                <a:solidFill>
                  <a:srgbClr val="003366"/>
                </a:solidFill>
              </a:rPr>
              <a:t>Fall 2 - Advanced Reports and Certification v1.1 - Jan 7, 2020</a:t>
            </a:r>
            <a:endParaRPr lang="en-US" dirty="0">
              <a:solidFill>
                <a:srgbClr val="003366"/>
              </a:solidFill>
            </a:endParaRPr>
          </a:p>
        </p:txBody>
      </p:sp>
      <p:sp>
        <p:nvSpPr>
          <p:cNvPr id="5" name="Slide Number Placeholder 4"/>
          <p:cNvSpPr>
            <a:spLocks noGrp="1"/>
          </p:cNvSpPr>
          <p:nvPr>
            <p:ph type="sldNum" sz="quarter" idx="11"/>
          </p:nvPr>
        </p:nvSpPr>
        <p:spPr/>
        <p:txBody>
          <a:bodyPr/>
          <a:lstStyle/>
          <a:p>
            <a:fld id="{B6F15528-21DE-4FAA-801E-634DDDAF4B2B}" type="slidenum">
              <a:rPr lang="en-US" smtClean="0">
                <a:solidFill>
                  <a:srgbClr val="003366"/>
                </a:solidFill>
              </a:rPr>
              <a:pPr/>
              <a:t>40</a:t>
            </a:fld>
            <a:endParaRPr lang="en-US" dirty="0">
              <a:solidFill>
                <a:srgbClr val="003366"/>
              </a:solidFill>
            </a:endParaRPr>
          </a:p>
        </p:txBody>
      </p:sp>
      <p:sp>
        <p:nvSpPr>
          <p:cNvPr id="11" name="Rounded Rectangle 10">
            <a:extLst>
              <a:ext uri="{FF2B5EF4-FFF2-40B4-BE49-F238E27FC236}">
                <a16:creationId xmlns:a16="http://schemas.microsoft.com/office/drawing/2014/main" id="{5BCD2A4A-C032-3244-B7DA-6C4C36071E5F}"/>
              </a:ext>
            </a:extLst>
          </p:cNvPr>
          <p:cNvSpPr/>
          <p:nvPr/>
        </p:nvSpPr>
        <p:spPr>
          <a:xfrm>
            <a:off x="4809036" y="4852217"/>
            <a:ext cx="1005620" cy="545690"/>
          </a:xfrm>
          <a:prstGeom prst="roundRect">
            <a:avLst/>
          </a:prstGeom>
          <a:noFill/>
          <a:ln w="381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12D10418-45A2-1E42-819B-94DEB91B8CD8}"/>
              </a:ext>
            </a:extLst>
          </p:cNvPr>
          <p:cNvSpPr/>
          <p:nvPr/>
        </p:nvSpPr>
        <p:spPr>
          <a:xfrm>
            <a:off x="2133329" y="2696494"/>
            <a:ext cx="2792632" cy="238432"/>
          </a:xfrm>
          <a:prstGeom prst="roundRect">
            <a:avLst/>
          </a:prstGeom>
          <a:noFill/>
          <a:ln w="381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13776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FD7E63-2560-0F46-B97B-42E275A924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114" y="887026"/>
            <a:ext cx="8932292" cy="5332147"/>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a:xfrm>
            <a:off x="414432" y="308836"/>
            <a:ext cx="11340000" cy="432000"/>
          </a:xfrm>
        </p:spPr>
        <p:txBody>
          <a:bodyPr/>
          <a:lstStyle/>
          <a:p>
            <a:r>
              <a:rPr lang="en-US" dirty="0"/>
              <a:t>2019-20 – Fall -2 Reports Changes</a:t>
            </a:r>
            <a:endParaRPr lang="en-US" dirty="0">
              <a:solidFill>
                <a:srgbClr val="FF0000"/>
              </a:solidFill>
            </a:endParaRPr>
          </a:p>
        </p:txBody>
      </p:sp>
      <p:sp>
        <p:nvSpPr>
          <p:cNvPr id="4" name="Footer Placeholder 3"/>
          <p:cNvSpPr>
            <a:spLocks noGrp="1"/>
          </p:cNvSpPr>
          <p:nvPr>
            <p:ph type="ftr" sz="quarter" idx="10"/>
          </p:nvPr>
        </p:nvSpPr>
        <p:spPr/>
        <p:txBody>
          <a:bodyPr/>
          <a:lstStyle/>
          <a:p>
            <a:r>
              <a:rPr lang="en-US">
                <a:solidFill>
                  <a:srgbClr val="003366"/>
                </a:solidFill>
              </a:rPr>
              <a:t>Fall 2 - Advanced Reports and Certification v1.1 - Jan 7, 2020</a:t>
            </a:r>
            <a:endParaRPr lang="en-US" dirty="0">
              <a:solidFill>
                <a:srgbClr val="003366"/>
              </a:solidFill>
            </a:endParaRPr>
          </a:p>
        </p:txBody>
      </p:sp>
      <p:sp>
        <p:nvSpPr>
          <p:cNvPr id="5" name="Slide Number Placeholder 4"/>
          <p:cNvSpPr>
            <a:spLocks noGrp="1"/>
          </p:cNvSpPr>
          <p:nvPr>
            <p:ph type="sldNum" sz="quarter" idx="11"/>
          </p:nvPr>
        </p:nvSpPr>
        <p:spPr/>
        <p:txBody>
          <a:bodyPr/>
          <a:lstStyle/>
          <a:p>
            <a:fld id="{B6F15528-21DE-4FAA-801E-634DDDAF4B2B}" type="slidenum">
              <a:rPr lang="en-US" smtClean="0">
                <a:solidFill>
                  <a:srgbClr val="003366"/>
                </a:solidFill>
              </a:rPr>
              <a:pPr/>
              <a:t>41</a:t>
            </a:fld>
            <a:endParaRPr lang="en-US" dirty="0">
              <a:solidFill>
                <a:srgbClr val="003366"/>
              </a:solidFill>
            </a:endParaRPr>
          </a:p>
        </p:txBody>
      </p:sp>
      <p:sp>
        <p:nvSpPr>
          <p:cNvPr id="11" name="Rounded Rectangle 10">
            <a:extLst>
              <a:ext uri="{FF2B5EF4-FFF2-40B4-BE49-F238E27FC236}">
                <a16:creationId xmlns:a16="http://schemas.microsoft.com/office/drawing/2014/main" id="{5BCD2A4A-C032-3244-B7DA-6C4C36071E5F}"/>
              </a:ext>
            </a:extLst>
          </p:cNvPr>
          <p:cNvSpPr/>
          <p:nvPr/>
        </p:nvSpPr>
        <p:spPr>
          <a:xfrm>
            <a:off x="5533259" y="4166417"/>
            <a:ext cx="2423495" cy="368712"/>
          </a:xfrm>
          <a:prstGeom prst="roundRect">
            <a:avLst/>
          </a:prstGeom>
          <a:noFill/>
          <a:ln w="381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12D10418-45A2-1E42-819B-94DEB91B8CD8}"/>
              </a:ext>
            </a:extLst>
          </p:cNvPr>
          <p:cNvSpPr/>
          <p:nvPr/>
        </p:nvSpPr>
        <p:spPr>
          <a:xfrm>
            <a:off x="1897355" y="3264307"/>
            <a:ext cx="2534535" cy="238432"/>
          </a:xfrm>
          <a:prstGeom prst="roundRect">
            <a:avLst/>
          </a:prstGeom>
          <a:noFill/>
          <a:ln w="381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40593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432" y="308836"/>
            <a:ext cx="11340000" cy="432000"/>
          </a:xfrm>
        </p:spPr>
        <p:txBody>
          <a:bodyPr/>
          <a:lstStyle/>
          <a:p>
            <a:r>
              <a:rPr lang="en-US" dirty="0"/>
              <a:t>2019-20 – Fall -2 Reports Changes</a:t>
            </a:r>
            <a:endParaRPr lang="en-US" dirty="0">
              <a:solidFill>
                <a:srgbClr val="FF0000"/>
              </a:solidFill>
            </a:endParaRPr>
          </a:p>
        </p:txBody>
      </p:sp>
      <p:sp>
        <p:nvSpPr>
          <p:cNvPr id="4" name="Footer Placeholder 3"/>
          <p:cNvSpPr>
            <a:spLocks noGrp="1"/>
          </p:cNvSpPr>
          <p:nvPr>
            <p:ph type="ftr" sz="quarter" idx="10"/>
          </p:nvPr>
        </p:nvSpPr>
        <p:spPr/>
        <p:txBody>
          <a:bodyPr/>
          <a:lstStyle/>
          <a:p>
            <a:r>
              <a:rPr lang="en-US">
                <a:solidFill>
                  <a:srgbClr val="003366"/>
                </a:solidFill>
              </a:rPr>
              <a:t>Fall 2 - Advanced Reports and Certification v1.1 - Jan 7, 2020</a:t>
            </a:r>
            <a:endParaRPr lang="en-US" dirty="0">
              <a:solidFill>
                <a:srgbClr val="003366"/>
              </a:solidFill>
            </a:endParaRPr>
          </a:p>
        </p:txBody>
      </p:sp>
      <p:sp>
        <p:nvSpPr>
          <p:cNvPr id="5" name="Slide Number Placeholder 4"/>
          <p:cNvSpPr>
            <a:spLocks noGrp="1"/>
          </p:cNvSpPr>
          <p:nvPr>
            <p:ph type="sldNum" sz="quarter" idx="11"/>
          </p:nvPr>
        </p:nvSpPr>
        <p:spPr/>
        <p:txBody>
          <a:bodyPr/>
          <a:lstStyle/>
          <a:p>
            <a:fld id="{B6F15528-21DE-4FAA-801E-634DDDAF4B2B}" type="slidenum">
              <a:rPr lang="en-US" smtClean="0">
                <a:solidFill>
                  <a:srgbClr val="003366"/>
                </a:solidFill>
              </a:rPr>
              <a:pPr/>
              <a:t>42</a:t>
            </a:fld>
            <a:endParaRPr lang="en-US" dirty="0">
              <a:solidFill>
                <a:srgbClr val="003366"/>
              </a:solidFill>
            </a:endParaRPr>
          </a:p>
        </p:txBody>
      </p:sp>
      <p:sp>
        <p:nvSpPr>
          <p:cNvPr id="11" name="Rounded Rectangle 10">
            <a:extLst>
              <a:ext uri="{FF2B5EF4-FFF2-40B4-BE49-F238E27FC236}">
                <a16:creationId xmlns:a16="http://schemas.microsoft.com/office/drawing/2014/main" id="{5BCD2A4A-C032-3244-B7DA-6C4C36071E5F}"/>
              </a:ext>
            </a:extLst>
          </p:cNvPr>
          <p:cNvSpPr/>
          <p:nvPr/>
        </p:nvSpPr>
        <p:spPr>
          <a:xfrm>
            <a:off x="5533259" y="4166417"/>
            <a:ext cx="2423495" cy="368712"/>
          </a:xfrm>
          <a:prstGeom prst="roundRect">
            <a:avLst/>
          </a:prstGeom>
          <a:noFill/>
          <a:ln w="381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20B53B4-AF78-F34C-80F1-655A02AD8B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604" y="1130104"/>
            <a:ext cx="11767634" cy="4377560"/>
          </a:xfrm>
          <a:prstGeom prst="rect">
            <a:avLst/>
          </a:prstGeom>
          <a:ln>
            <a:noFill/>
          </a:ln>
          <a:effectLst>
            <a:outerShdw blurRad="190500" algn="tl" rotWithShape="0">
              <a:srgbClr val="000000">
                <a:alpha val="70000"/>
              </a:srgbClr>
            </a:outerShdw>
          </a:effectLst>
        </p:spPr>
      </p:pic>
      <p:sp>
        <p:nvSpPr>
          <p:cNvPr id="9" name="Rounded Rectangle 8">
            <a:extLst>
              <a:ext uri="{FF2B5EF4-FFF2-40B4-BE49-F238E27FC236}">
                <a16:creationId xmlns:a16="http://schemas.microsoft.com/office/drawing/2014/main" id="{12D10418-45A2-1E42-819B-94DEB91B8CD8}"/>
              </a:ext>
            </a:extLst>
          </p:cNvPr>
          <p:cNvSpPr/>
          <p:nvPr/>
        </p:nvSpPr>
        <p:spPr>
          <a:xfrm>
            <a:off x="633465" y="2881535"/>
            <a:ext cx="2534535" cy="238432"/>
          </a:xfrm>
          <a:prstGeom prst="roundRect">
            <a:avLst/>
          </a:prstGeom>
          <a:noFill/>
          <a:ln w="381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F22DF35C-BDE2-034B-A462-F47D04AE6F15}"/>
              </a:ext>
            </a:extLst>
          </p:cNvPr>
          <p:cNvSpPr/>
          <p:nvPr/>
        </p:nvSpPr>
        <p:spPr>
          <a:xfrm>
            <a:off x="629920" y="3820744"/>
            <a:ext cx="2534535" cy="238432"/>
          </a:xfrm>
          <a:prstGeom prst="roundRect">
            <a:avLst/>
          </a:prstGeom>
          <a:noFill/>
          <a:ln w="381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7BC08596-0C4C-0E42-8444-70ED3BE8AD96}"/>
              </a:ext>
            </a:extLst>
          </p:cNvPr>
          <p:cNvSpPr/>
          <p:nvPr/>
        </p:nvSpPr>
        <p:spPr>
          <a:xfrm>
            <a:off x="3451093" y="4164267"/>
            <a:ext cx="2340107" cy="549499"/>
          </a:xfrm>
          <a:prstGeom prst="roundRect">
            <a:avLst/>
          </a:prstGeom>
          <a:noFill/>
          <a:ln w="381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B3CC1D75-B22F-114D-B0B9-C33D870EC382}"/>
              </a:ext>
            </a:extLst>
          </p:cNvPr>
          <p:cNvSpPr/>
          <p:nvPr/>
        </p:nvSpPr>
        <p:spPr>
          <a:xfrm>
            <a:off x="7705061" y="4179320"/>
            <a:ext cx="3877075" cy="513182"/>
          </a:xfrm>
          <a:prstGeom prst="roundRect">
            <a:avLst/>
          </a:prstGeom>
          <a:noFill/>
          <a:ln w="381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91605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9ECEA35-8D09-BB42-BC2A-9B53818A0A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432" y="960578"/>
            <a:ext cx="11531441" cy="5071625"/>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a:xfrm>
            <a:off x="414432" y="308836"/>
            <a:ext cx="11340000" cy="432000"/>
          </a:xfrm>
        </p:spPr>
        <p:txBody>
          <a:bodyPr/>
          <a:lstStyle/>
          <a:p>
            <a:r>
              <a:rPr lang="en-US" dirty="0"/>
              <a:t>2019-20 – Fall -2 Reports Changes</a:t>
            </a:r>
            <a:endParaRPr lang="en-US" dirty="0">
              <a:solidFill>
                <a:srgbClr val="FF0000"/>
              </a:solidFill>
            </a:endParaRPr>
          </a:p>
        </p:txBody>
      </p:sp>
      <p:sp>
        <p:nvSpPr>
          <p:cNvPr id="4" name="Footer Placeholder 3"/>
          <p:cNvSpPr>
            <a:spLocks noGrp="1"/>
          </p:cNvSpPr>
          <p:nvPr>
            <p:ph type="ftr" sz="quarter" idx="10"/>
          </p:nvPr>
        </p:nvSpPr>
        <p:spPr/>
        <p:txBody>
          <a:bodyPr/>
          <a:lstStyle/>
          <a:p>
            <a:r>
              <a:rPr lang="en-US">
                <a:solidFill>
                  <a:srgbClr val="003366"/>
                </a:solidFill>
              </a:rPr>
              <a:t>Fall 2 - Advanced Reports and Certification v1.1 - Jan 7, 2020</a:t>
            </a:r>
            <a:endParaRPr lang="en-US" dirty="0">
              <a:solidFill>
                <a:srgbClr val="003366"/>
              </a:solidFill>
            </a:endParaRPr>
          </a:p>
        </p:txBody>
      </p:sp>
      <p:sp>
        <p:nvSpPr>
          <p:cNvPr id="5" name="Slide Number Placeholder 4"/>
          <p:cNvSpPr>
            <a:spLocks noGrp="1"/>
          </p:cNvSpPr>
          <p:nvPr>
            <p:ph type="sldNum" sz="quarter" idx="11"/>
          </p:nvPr>
        </p:nvSpPr>
        <p:spPr/>
        <p:txBody>
          <a:bodyPr/>
          <a:lstStyle/>
          <a:p>
            <a:fld id="{B6F15528-21DE-4FAA-801E-634DDDAF4B2B}" type="slidenum">
              <a:rPr lang="en-US" smtClean="0">
                <a:solidFill>
                  <a:srgbClr val="003366"/>
                </a:solidFill>
              </a:rPr>
              <a:pPr/>
              <a:t>43</a:t>
            </a:fld>
            <a:endParaRPr lang="en-US" dirty="0">
              <a:solidFill>
                <a:srgbClr val="003366"/>
              </a:solidFill>
            </a:endParaRPr>
          </a:p>
        </p:txBody>
      </p:sp>
      <p:sp>
        <p:nvSpPr>
          <p:cNvPr id="9" name="Rounded Rectangle 8">
            <a:extLst>
              <a:ext uri="{FF2B5EF4-FFF2-40B4-BE49-F238E27FC236}">
                <a16:creationId xmlns:a16="http://schemas.microsoft.com/office/drawing/2014/main" id="{12D10418-45A2-1E42-819B-94DEB91B8CD8}"/>
              </a:ext>
            </a:extLst>
          </p:cNvPr>
          <p:cNvSpPr/>
          <p:nvPr/>
        </p:nvSpPr>
        <p:spPr>
          <a:xfrm>
            <a:off x="1321037" y="2994949"/>
            <a:ext cx="2655540" cy="238432"/>
          </a:xfrm>
          <a:prstGeom prst="roundRect">
            <a:avLst/>
          </a:prstGeom>
          <a:noFill/>
          <a:ln w="381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F22DF35C-BDE2-034B-A462-F47D04AE6F15}"/>
              </a:ext>
            </a:extLst>
          </p:cNvPr>
          <p:cNvSpPr/>
          <p:nvPr/>
        </p:nvSpPr>
        <p:spPr>
          <a:xfrm>
            <a:off x="2648808" y="4196428"/>
            <a:ext cx="1136384" cy="574046"/>
          </a:xfrm>
          <a:prstGeom prst="roundRect">
            <a:avLst/>
          </a:prstGeom>
          <a:noFill/>
          <a:ln w="381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66440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7270F94-FA90-8D43-BAE6-2950DB2CC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261" y="803338"/>
            <a:ext cx="9411875" cy="5481348"/>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a:xfrm>
            <a:off x="414432" y="308836"/>
            <a:ext cx="11340000" cy="432000"/>
          </a:xfrm>
        </p:spPr>
        <p:txBody>
          <a:bodyPr/>
          <a:lstStyle/>
          <a:p>
            <a:r>
              <a:rPr lang="en-US" dirty="0"/>
              <a:t>2019-20 – Fall -2 Reports Changes</a:t>
            </a:r>
            <a:endParaRPr lang="en-US" dirty="0">
              <a:solidFill>
                <a:srgbClr val="FF0000"/>
              </a:solidFill>
            </a:endParaRPr>
          </a:p>
        </p:txBody>
      </p:sp>
      <p:sp>
        <p:nvSpPr>
          <p:cNvPr id="4" name="Footer Placeholder 3"/>
          <p:cNvSpPr>
            <a:spLocks noGrp="1"/>
          </p:cNvSpPr>
          <p:nvPr>
            <p:ph type="ftr" sz="quarter" idx="10"/>
          </p:nvPr>
        </p:nvSpPr>
        <p:spPr/>
        <p:txBody>
          <a:bodyPr/>
          <a:lstStyle/>
          <a:p>
            <a:r>
              <a:rPr lang="en-US">
                <a:solidFill>
                  <a:srgbClr val="003366"/>
                </a:solidFill>
              </a:rPr>
              <a:t>Fall 2 - Advanced Reports and Certification v1.1 - Jan 7, 2020</a:t>
            </a:r>
            <a:endParaRPr lang="en-US" dirty="0">
              <a:solidFill>
                <a:srgbClr val="003366"/>
              </a:solidFill>
            </a:endParaRPr>
          </a:p>
        </p:txBody>
      </p:sp>
      <p:sp>
        <p:nvSpPr>
          <p:cNvPr id="5" name="Slide Number Placeholder 4"/>
          <p:cNvSpPr>
            <a:spLocks noGrp="1"/>
          </p:cNvSpPr>
          <p:nvPr>
            <p:ph type="sldNum" sz="quarter" idx="11"/>
          </p:nvPr>
        </p:nvSpPr>
        <p:spPr/>
        <p:txBody>
          <a:bodyPr/>
          <a:lstStyle/>
          <a:p>
            <a:fld id="{B6F15528-21DE-4FAA-801E-634DDDAF4B2B}" type="slidenum">
              <a:rPr lang="en-US" smtClean="0">
                <a:solidFill>
                  <a:srgbClr val="003366"/>
                </a:solidFill>
              </a:rPr>
              <a:pPr/>
              <a:t>44</a:t>
            </a:fld>
            <a:endParaRPr lang="en-US" dirty="0">
              <a:solidFill>
                <a:srgbClr val="003366"/>
              </a:solidFill>
            </a:endParaRPr>
          </a:p>
        </p:txBody>
      </p:sp>
      <p:sp>
        <p:nvSpPr>
          <p:cNvPr id="10" name="Rounded Rectangle 9">
            <a:extLst>
              <a:ext uri="{FF2B5EF4-FFF2-40B4-BE49-F238E27FC236}">
                <a16:creationId xmlns:a16="http://schemas.microsoft.com/office/drawing/2014/main" id="{F22DF35C-BDE2-034B-A462-F47D04AE6F15}"/>
              </a:ext>
            </a:extLst>
          </p:cNvPr>
          <p:cNvSpPr/>
          <p:nvPr/>
        </p:nvSpPr>
        <p:spPr>
          <a:xfrm>
            <a:off x="1303956" y="2161463"/>
            <a:ext cx="2143187" cy="1387280"/>
          </a:xfrm>
          <a:prstGeom prst="roundRect">
            <a:avLst/>
          </a:prstGeom>
          <a:noFill/>
          <a:ln w="381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8E347F2D-9BF4-524A-811F-23F811AB0E7F}"/>
              </a:ext>
            </a:extLst>
          </p:cNvPr>
          <p:cNvSpPr/>
          <p:nvPr/>
        </p:nvSpPr>
        <p:spPr>
          <a:xfrm>
            <a:off x="4077994" y="4006533"/>
            <a:ext cx="1736666" cy="712971"/>
          </a:xfrm>
          <a:prstGeom prst="roundRect">
            <a:avLst/>
          </a:prstGeom>
          <a:noFill/>
          <a:ln w="381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251E775F-F58B-7B49-8663-32B3E40EBE8E}"/>
              </a:ext>
            </a:extLst>
          </p:cNvPr>
          <p:cNvSpPr/>
          <p:nvPr/>
        </p:nvSpPr>
        <p:spPr>
          <a:xfrm>
            <a:off x="7368268" y="4006532"/>
            <a:ext cx="2247446" cy="712971"/>
          </a:xfrm>
          <a:prstGeom prst="roundRect">
            <a:avLst/>
          </a:prstGeom>
          <a:noFill/>
          <a:ln w="381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50487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49EB38-B8A7-BF42-97C7-E2A2BA1046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243" y="1083129"/>
            <a:ext cx="6007100" cy="4217751"/>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a:xfrm>
            <a:off x="414432" y="308836"/>
            <a:ext cx="11340000" cy="432000"/>
          </a:xfrm>
        </p:spPr>
        <p:txBody>
          <a:bodyPr/>
          <a:lstStyle/>
          <a:p>
            <a:r>
              <a:rPr lang="en-US" dirty="0"/>
              <a:t>2019-20 – Fall -2 Reports Changes</a:t>
            </a:r>
            <a:endParaRPr lang="en-US" dirty="0">
              <a:solidFill>
                <a:srgbClr val="FF0000"/>
              </a:solidFill>
            </a:endParaRPr>
          </a:p>
        </p:txBody>
      </p:sp>
      <p:sp>
        <p:nvSpPr>
          <p:cNvPr id="4" name="Footer Placeholder 3"/>
          <p:cNvSpPr>
            <a:spLocks noGrp="1"/>
          </p:cNvSpPr>
          <p:nvPr>
            <p:ph type="ftr" sz="quarter" idx="10"/>
          </p:nvPr>
        </p:nvSpPr>
        <p:spPr/>
        <p:txBody>
          <a:bodyPr/>
          <a:lstStyle/>
          <a:p>
            <a:r>
              <a:rPr lang="en-US">
                <a:solidFill>
                  <a:srgbClr val="003366"/>
                </a:solidFill>
              </a:rPr>
              <a:t>Fall 2 - Advanced Reports and Certification v1.1 - Jan 7, 2020</a:t>
            </a:r>
            <a:endParaRPr lang="en-US" dirty="0">
              <a:solidFill>
                <a:srgbClr val="003366"/>
              </a:solidFill>
            </a:endParaRPr>
          </a:p>
        </p:txBody>
      </p:sp>
      <p:sp>
        <p:nvSpPr>
          <p:cNvPr id="5" name="Slide Number Placeholder 4"/>
          <p:cNvSpPr>
            <a:spLocks noGrp="1"/>
          </p:cNvSpPr>
          <p:nvPr>
            <p:ph type="sldNum" sz="quarter" idx="11"/>
          </p:nvPr>
        </p:nvSpPr>
        <p:spPr/>
        <p:txBody>
          <a:bodyPr/>
          <a:lstStyle/>
          <a:p>
            <a:fld id="{B6F15528-21DE-4FAA-801E-634DDDAF4B2B}" type="slidenum">
              <a:rPr lang="en-US" smtClean="0">
                <a:solidFill>
                  <a:srgbClr val="003366"/>
                </a:solidFill>
              </a:rPr>
              <a:pPr/>
              <a:t>45</a:t>
            </a:fld>
            <a:endParaRPr lang="en-US" dirty="0">
              <a:solidFill>
                <a:srgbClr val="003366"/>
              </a:solidFill>
            </a:endParaRPr>
          </a:p>
        </p:txBody>
      </p:sp>
      <p:sp>
        <p:nvSpPr>
          <p:cNvPr id="10" name="Rounded Rectangle 9">
            <a:extLst>
              <a:ext uri="{FF2B5EF4-FFF2-40B4-BE49-F238E27FC236}">
                <a16:creationId xmlns:a16="http://schemas.microsoft.com/office/drawing/2014/main" id="{F22DF35C-BDE2-034B-A462-F47D04AE6F15}"/>
              </a:ext>
            </a:extLst>
          </p:cNvPr>
          <p:cNvSpPr/>
          <p:nvPr/>
        </p:nvSpPr>
        <p:spPr>
          <a:xfrm>
            <a:off x="1710356" y="3300836"/>
            <a:ext cx="3217244" cy="291450"/>
          </a:xfrm>
          <a:prstGeom prst="roundRect">
            <a:avLst/>
          </a:prstGeom>
          <a:noFill/>
          <a:ln w="381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47655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999" y="199029"/>
            <a:ext cx="9536723" cy="531710"/>
          </a:xfrm>
        </p:spPr>
        <p:txBody>
          <a:bodyPr/>
          <a:lstStyle/>
          <a:p>
            <a:r>
              <a:rPr lang="en-US" dirty="0"/>
              <a:t>Certification Trend Warnings Disabled</a:t>
            </a:r>
          </a:p>
        </p:txBody>
      </p:sp>
      <p:sp>
        <p:nvSpPr>
          <p:cNvPr id="4" name="Footer Placeholder 3"/>
          <p:cNvSpPr>
            <a:spLocks noGrp="1"/>
          </p:cNvSpPr>
          <p:nvPr>
            <p:ph type="ftr" sz="quarter" idx="10"/>
          </p:nvPr>
        </p:nvSpPr>
        <p:spPr/>
        <p:txBody>
          <a:bodyPr/>
          <a:lstStyle/>
          <a:p>
            <a:r>
              <a:rPr lang="en-US">
                <a:solidFill>
                  <a:srgbClr val="003366"/>
                </a:solidFill>
              </a:rPr>
              <a:t>Fall 2 - Advanced Reports and Certification v1.1 - Jan 7, 2020</a:t>
            </a:r>
            <a:endParaRPr lang="en-US" dirty="0">
              <a:solidFill>
                <a:srgbClr val="003366"/>
              </a:solidFill>
            </a:endParaRPr>
          </a:p>
        </p:txBody>
      </p:sp>
      <p:sp>
        <p:nvSpPr>
          <p:cNvPr id="3" name="Slide Number Placeholder 2"/>
          <p:cNvSpPr>
            <a:spLocks noGrp="1"/>
          </p:cNvSpPr>
          <p:nvPr>
            <p:ph type="sldNum" sz="quarter" idx="11"/>
          </p:nvPr>
        </p:nvSpPr>
        <p:spPr/>
        <p:txBody>
          <a:bodyPr/>
          <a:lstStyle/>
          <a:p>
            <a:fld id="{B6F15528-21DE-4FAA-801E-634DDDAF4B2B}" type="slidenum">
              <a:rPr lang="en-US" smtClean="0">
                <a:solidFill>
                  <a:srgbClr val="003366"/>
                </a:solidFill>
              </a:rPr>
              <a:pPr/>
              <a:t>46</a:t>
            </a:fld>
            <a:endParaRPr lang="en-US" dirty="0">
              <a:solidFill>
                <a:srgbClr val="003366"/>
              </a:solidFill>
            </a:endParaRPr>
          </a:p>
        </p:txBody>
      </p:sp>
      <p:sp>
        <p:nvSpPr>
          <p:cNvPr id="17" name="TextBox 16">
            <a:extLst>
              <a:ext uri="{FF2B5EF4-FFF2-40B4-BE49-F238E27FC236}">
                <a16:creationId xmlns:a16="http://schemas.microsoft.com/office/drawing/2014/main" id="{F4DCFB11-44AC-5945-8FCB-7790B9FC5B60}"/>
              </a:ext>
            </a:extLst>
          </p:cNvPr>
          <p:cNvSpPr txBox="1"/>
          <p:nvPr/>
        </p:nvSpPr>
        <p:spPr>
          <a:xfrm>
            <a:off x="1143000" y="5818696"/>
            <a:ext cx="9448800" cy="400110"/>
          </a:xfrm>
          <a:prstGeom prst="rect">
            <a:avLst/>
          </a:prstGeom>
          <a:gradFill flip="none" rotWithShape="1">
            <a:gsLst>
              <a:gs pos="0">
                <a:srgbClr val="FFFF99"/>
              </a:gs>
              <a:gs pos="47000">
                <a:schemeClr val="bg1"/>
              </a:gs>
              <a:gs pos="100000">
                <a:srgbClr val="FFFF99"/>
              </a:gs>
            </a:gsLst>
            <a:lin ang="10800000" scaled="1"/>
            <a:tileRect/>
          </a:gradFill>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000" dirty="0"/>
              <a:t>🖌 </a:t>
            </a:r>
            <a:r>
              <a:rPr lang="en-US" sz="2000" dirty="0">
                <a:solidFill>
                  <a:srgbClr val="C00000"/>
                </a:solidFill>
              </a:rPr>
              <a:t>NOTE</a:t>
            </a:r>
            <a:r>
              <a:rPr lang="en-US" sz="2000" dirty="0"/>
              <a:t>:  </a:t>
            </a:r>
            <a:r>
              <a:rPr lang="en-US" sz="2000" dirty="0">
                <a:solidFill>
                  <a:srgbClr val="003366"/>
                </a:solidFill>
              </a:rPr>
              <a:t>LEAs will need to do their own analysis against prior year submissions</a:t>
            </a:r>
          </a:p>
        </p:txBody>
      </p:sp>
      <p:sp>
        <p:nvSpPr>
          <p:cNvPr id="18" name="Round Same Side Corner Rectangle 17">
            <a:extLst>
              <a:ext uri="{FF2B5EF4-FFF2-40B4-BE49-F238E27FC236}">
                <a16:creationId xmlns:a16="http://schemas.microsoft.com/office/drawing/2014/main" id="{8E4F80F7-AE5F-724E-8B74-E39E6F92A822}"/>
              </a:ext>
            </a:extLst>
          </p:cNvPr>
          <p:cNvSpPr/>
          <p:nvPr/>
        </p:nvSpPr>
        <p:spPr bwMode="auto">
          <a:xfrm>
            <a:off x="685800" y="1143000"/>
            <a:ext cx="3200400" cy="381000"/>
          </a:xfrm>
          <a:prstGeom prst="round2SameRect">
            <a:avLst/>
          </a:prstGeom>
          <a:solidFill>
            <a:schemeClr val="accent2"/>
          </a:solidFill>
          <a:ln>
            <a:solidFill>
              <a:srgbClr val="FF9900"/>
            </a:solid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3366"/>
                </a:solidFill>
                <a:effectLst/>
                <a:uLnTx/>
                <a:uFillTx/>
                <a:latin typeface="Arial"/>
                <a:ea typeface="+mn-ea"/>
                <a:cs typeface="Arial" charset="0"/>
              </a:rPr>
              <a:t>Significant changes in school</a:t>
            </a:r>
          </a:p>
        </p:txBody>
      </p:sp>
      <p:sp>
        <p:nvSpPr>
          <p:cNvPr id="19" name="Round Same Side Corner Rectangle 18">
            <a:extLst>
              <a:ext uri="{FF2B5EF4-FFF2-40B4-BE49-F238E27FC236}">
                <a16:creationId xmlns:a16="http://schemas.microsoft.com/office/drawing/2014/main" id="{2DDFF412-9097-2A4B-8707-D7544BF9000C}"/>
              </a:ext>
            </a:extLst>
          </p:cNvPr>
          <p:cNvSpPr/>
          <p:nvPr/>
        </p:nvSpPr>
        <p:spPr bwMode="auto">
          <a:xfrm>
            <a:off x="7086600" y="1143000"/>
            <a:ext cx="1066800" cy="381000"/>
          </a:xfrm>
          <a:prstGeom prst="round2SameRect">
            <a:avLst/>
          </a:prstGeom>
          <a:solidFill>
            <a:schemeClr val="accent2"/>
          </a:solidFill>
          <a:ln>
            <a:solidFill>
              <a:srgbClr val="FF9900"/>
            </a:solid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3366"/>
                </a:solidFill>
                <a:effectLst/>
                <a:uLnTx/>
                <a:uFillTx/>
                <a:latin typeface="Arial"/>
                <a:ea typeface="+mn-ea"/>
                <a:cs typeface="Arial" charset="0"/>
              </a:rPr>
              <a:t>No data</a:t>
            </a:r>
          </a:p>
        </p:txBody>
      </p:sp>
      <p:sp>
        <p:nvSpPr>
          <p:cNvPr id="20" name="Round Same Side Corner Rectangle 19">
            <a:extLst>
              <a:ext uri="{FF2B5EF4-FFF2-40B4-BE49-F238E27FC236}">
                <a16:creationId xmlns:a16="http://schemas.microsoft.com/office/drawing/2014/main" id="{28CDB92B-FCA6-3347-9E0A-11BC613624D4}"/>
              </a:ext>
            </a:extLst>
          </p:cNvPr>
          <p:cNvSpPr/>
          <p:nvPr/>
        </p:nvSpPr>
        <p:spPr bwMode="auto">
          <a:xfrm>
            <a:off x="7086600" y="2385790"/>
            <a:ext cx="2286000" cy="381000"/>
          </a:xfrm>
          <a:prstGeom prst="round2SameRect">
            <a:avLst/>
          </a:prstGeom>
          <a:solidFill>
            <a:schemeClr val="accent2"/>
          </a:solidFill>
          <a:ln>
            <a:solidFill>
              <a:srgbClr val="FF9900"/>
            </a:solid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3366"/>
                </a:solidFill>
                <a:effectLst/>
                <a:uLnTx/>
                <a:uFillTx/>
                <a:latin typeface="Arial"/>
                <a:ea typeface="+mn-ea"/>
                <a:cs typeface="Arial" charset="0"/>
              </a:rPr>
              <a:t>Conflicting numbers</a:t>
            </a:r>
          </a:p>
        </p:txBody>
      </p:sp>
      <p:sp>
        <p:nvSpPr>
          <p:cNvPr id="21" name="Round Same Side Corner Rectangle 20">
            <a:extLst>
              <a:ext uri="{FF2B5EF4-FFF2-40B4-BE49-F238E27FC236}">
                <a16:creationId xmlns:a16="http://schemas.microsoft.com/office/drawing/2014/main" id="{F438DA36-C67C-E04D-A828-152BCE653AA9}"/>
              </a:ext>
            </a:extLst>
          </p:cNvPr>
          <p:cNvSpPr/>
          <p:nvPr/>
        </p:nvSpPr>
        <p:spPr bwMode="auto">
          <a:xfrm>
            <a:off x="662289" y="3696909"/>
            <a:ext cx="2954215" cy="507111"/>
          </a:xfrm>
          <a:prstGeom prst="round2SameRect">
            <a:avLst/>
          </a:prstGeom>
          <a:solidFill>
            <a:schemeClr val="accent2"/>
          </a:solidFill>
          <a:ln>
            <a:solidFill>
              <a:srgbClr val="FF9900"/>
            </a:solid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3366"/>
                </a:solidFill>
                <a:effectLst/>
                <a:uLnTx/>
                <a:uFillTx/>
                <a:latin typeface="Arial"/>
                <a:ea typeface="+mn-ea"/>
                <a:cs typeface="Arial" charset="0"/>
              </a:rPr>
              <a:t>Questionable proportions</a:t>
            </a:r>
          </a:p>
        </p:txBody>
      </p:sp>
      <p:sp>
        <p:nvSpPr>
          <p:cNvPr id="22" name="Round Same Side Corner Rectangle 21">
            <a:extLst>
              <a:ext uri="{FF2B5EF4-FFF2-40B4-BE49-F238E27FC236}">
                <a16:creationId xmlns:a16="http://schemas.microsoft.com/office/drawing/2014/main" id="{B72FD6F7-38B8-454C-9A69-53EEE493A070}"/>
              </a:ext>
            </a:extLst>
          </p:cNvPr>
          <p:cNvSpPr/>
          <p:nvPr/>
        </p:nvSpPr>
        <p:spPr bwMode="auto">
          <a:xfrm>
            <a:off x="7136130" y="3819130"/>
            <a:ext cx="1752601" cy="381000"/>
          </a:xfrm>
          <a:prstGeom prst="round2SameRect">
            <a:avLst/>
          </a:prstGeom>
          <a:solidFill>
            <a:schemeClr val="accent2"/>
          </a:solidFill>
          <a:ln>
            <a:solidFill>
              <a:srgbClr val="FF9900"/>
            </a:solid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3366"/>
                </a:solidFill>
                <a:effectLst/>
                <a:uLnTx/>
                <a:uFillTx/>
                <a:latin typeface="Arial"/>
                <a:ea typeface="+mn-ea"/>
                <a:cs typeface="Arial" charset="0"/>
              </a:rPr>
              <a:t>Invalid records</a:t>
            </a:r>
          </a:p>
        </p:txBody>
      </p:sp>
      <p:graphicFrame>
        <p:nvGraphicFramePr>
          <p:cNvPr id="23" name="Table 22">
            <a:extLst>
              <a:ext uri="{FF2B5EF4-FFF2-40B4-BE49-F238E27FC236}">
                <a16:creationId xmlns:a16="http://schemas.microsoft.com/office/drawing/2014/main" id="{EEB2452C-1809-D943-9741-E30C183CE8B2}"/>
              </a:ext>
            </a:extLst>
          </p:cNvPr>
          <p:cNvGraphicFramePr>
            <a:graphicFrameLocks noGrp="1"/>
          </p:cNvGraphicFramePr>
          <p:nvPr>
            <p:extLst>
              <p:ext uri="{D42A27DB-BD31-4B8C-83A1-F6EECF244321}">
                <p14:modId xmlns:p14="http://schemas.microsoft.com/office/powerpoint/2010/main" val="933827201"/>
              </p:ext>
            </p:extLst>
          </p:nvPr>
        </p:nvGraphicFramePr>
        <p:xfrm>
          <a:off x="7086601" y="1568100"/>
          <a:ext cx="3869373" cy="319706"/>
        </p:xfrm>
        <a:graphic>
          <a:graphicData uri="http://schemas.openxmlformats.org/drawingml/2006/table">
            <a:tbl>
              <a:tblPr bandRow="1">
                <a:tableStyleId>{3B4B98B0-60AC-42C2-AFA5-B58CD77FA1E5}</a:tableStyleId>
              </a:tblPr>
              <a:tblGrid>
                <a:gridCol w="3869373">
                  <a:extLst>
                    <a:ext uri="{9D8B030D-6E8A-4147-A177-3AD203B41FA5}">
                      <a16:colId xmlns:a16="http://schemas.microsoft.com/office/drawing/2014/main" val="20000"/>
                    </a:ext>
                  </a:extLst>
                </a:gridCol>
              </a:tblGrid>
              <a:tr h="319706">
                <a:tc>
                  <a:txBody>
                    <a:bodyPr/>
                    <a:lstStyle/>
                    <a:p>
                      <a:pPr eaLnBrk="0" fontAlgn="base" hangingPunct="0">
                        <a:spcBef>
                          <a:spcPct val="0"/>
                        </a:spcBef>
                        <a:spcAft>
                          <a:spcPct val="0"/>
                        </a:spcAft>
                      </a:pPr>
                      <a:r>
                        <a:rPr lang="en-US" sz="1200" dirty="0"/>
                        <a:t>Administrator Staff Assignment Missing </a:t>
                      </a:r>
                      <a:r>
                        <a:rPr kumimoji="0" lang="en-US" sz="1000" u="none" strike="noStrike" cap="none" normalizeH="0" baseline="0" dirty="0">
                          <a:ln>
                            <a:noFill/>
                          </a:ln>
                          <a:effectLst/>
                        </a:rPr>
                        <a:t>(CERT050)</a:t>
                      </a:r>
                      <a:endParaRPr lang="en-US" sz="1000" dirty="0">
                        <a:latin typeface="Arial" charset="0"/>
                        <a:cs typeface="Arial" charset="0"/>
                      </a:endParaRPr>
                    </a:p>
                  </a:txBody>
                  <a:tcPr marT="18288" marB="18288"/>
                </a:tc>
                <a:extLst>
                  <a:ext uri="{0D108BD9-81ED-4DB2-BD59-A6C34878D82A}">
                    <a16:rowId xmlns:a16="http://schemas.microsoft.com/office/drawing/2014/main" val="10000"/>
                  </a:ext>
                </a:extLst>
              </a:tr>
            </a:tbl>
          </a:graphicData>
        </a:graphic>
      </p:graphicFrame>
      <p:graphicFrame>
        <p:nvGraphicFramePr>
          <p:cNvPr id="24" name="Table 23">
            <a:extLst>
              <a:ext uri="{FF2B5EF4-FFF2-40B4-BE49-F238E27FC236}">
                <a16:creationId xmlns:a16="http://schemas.microsoft.com/office/drawing/2014/main" id="{EB0171F0-CD4E-F649-A014-B5AD3BC4233C}"/>
              </a:ext>
            </a:extLst>
          </p:cNvPr>
          <p:cNvGraphicFramePr>
            <a:graphicFrameLocks noGrp="1"/>
          </p:cNvGraphicFramePr>
          <p:nvPr>
            <p:extLst>
              <p:ext uri="{D42A27DB-BD31-4B8C-83A1-F6EECF244321}">
                <p14:modId xmlns:p14="http://schemas.microsoft.com/office/powerpoint/2010/main" val="976964893"/>
              </p:ext>
            </p:extLst>
          </p:nvPr>
        </p:nvGraphicFramePr>
        <p:xfrm>
          <a:off x="7103770" y="2843474"/>
          <a:ext cx="3537268" cy="219456"/>
        </p:xfrm>
        <a:graphic>
          <a:graphicData uri="http://schemas.openxmlformats.org/drawingml/2006/table">
            <a:tbl>
              <a:tblPr bandRow="1">
                <a:tableStyleId>{3B4B98B0-60AC-42C2-AFA5-B58CD77FA1E5}</a:tableStyleId>
              </a:tblPr>
              <a:tblGrid>
                <a:gridCol w="3537268">
                  <a:extLst>
                    <a:ext uri="{9D8B030D-6E8A-4147-A177-3AD203B41FA5}">
                      <a16:colId xmlns:a16="http://schemas.microsoft.com/office/drawing/2014/main" val="20000"/>
                    </a:ext>
                  </a:extLst>
                </a:gridCol>
              </a:tblGrid>
              <a:tr h="182880">
                <a:tc>
                  <a: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1200" dirty="0"/>
                        <a:t>Not Enough Course Sections to = FTE</a:t>
                      </a:r>
                      <a:r>
                        <a:rPr kumimoji="0" lang="en-US" sz="1200" u="none" strike="noStrike" cap="none" normalizeH="0" baseline="0" dirty="0">
                          <a:ln>
                            <a:noFill/>
                          </a:ln>
                          <a:effectLst/>
                        </a:rPr>
                        <a:t> </a:t>
                      </a:r>
                      <a:r>
                        <a:rPr kumimoji="0" lang="en-US" sz="1000" u="none" strike="noStrike" cap="none" normalizeH="0" baseline="0" dirty="0">
                          <a:ln>
                            <a:noFill/>
                          </a:ln>
                          <a:effectLst/>
                        </a:rPr>
                        <a:t>(CERT070)</a:t>
                      </a:r>
                      <a:endParaRPr lang="en-US" sz="1000" dirty="0">
                        <a:latin typeface="Arial" charset="0"/>
                        <a:cs typeface="Arial" charset="0"/>
                      </a:endParaRPr>
                    </a:p>
                  </a:txBody>
                  <a:tcPr marT="18288" marB="18288"/>
                </a:tc>
                <a:extLst>
                  <a:ext uri="{0D108BD9-81ED-4DB2-BD59-A6C34878D82A}">
                    <a16:rowId xmlns:a16="http://schemas.microsoft.com/office/drawing/2014/main" val="10000"/>
                  </a:ext>
                </a:extLst>
              </a:tr>
            </a:tbl>
          </a:graphicData>
        </a:graphic>
      </p:graphicFrame>
      <p:graphicFrame>
        <p:nvGraphicFramePr>
          <p:cNvPr id="25" name="Table 24">
            <a:extLst>
              <a:ext uri="{FF2B5EF4-FFF2-40B4-BE49-F238E27FC236}">
                <a16:creationId xmlns:a16="http://schemas.microsoft.com/office/drawing/2014/main" id="{6EAF5700-4C0F-3145-8D3E-D6CB335B4B6C}"/>
              </a:ext>
            </a:extLst>
          </p:cNvPr>
          <p:cNvGraphicFramePr>
            <a:graphicFrameLocks noGrp="1"/>
          </p:cNvGraphicFramePr>
          <p:nvPr>
            <p:extLst>
              <p:ext uri="{D42A27DB-BD31-4B8C-83A1-F6EECF244321}">
                <p14:modId xmlns:p14="http://schemas.microsoft.com/office/powerpoint/2010/main" val="1984581385"/>
              </p:ext>
            </p:extLst>
          </p:nvPr>
        </p:nvGraphicFramePr>
        <p:xfrm>
          <a:off x="670064" y="4280219"/>
          <a:ext cx="3537268" cy="609600"/>
        </p:xfrm>
        <a:graphic>
          <a:graphicData uri="http://schemas.openxmlformats.org/drawingml/2006/table">
            <a:tbl>
              <a:tblPr bandRow="1">
                <a:tableStyleId>{3B4B98B0-60AC-42C2-AFA5-B58CD77FA1E5}</a:tableStyleId>
              </a:tblPr>
              <a:tblGrid>
                <a:gridCol w="3537268">
                  <a:extLst>
                    <a:ext uri="{9D8B030D-6E8A-4147-A177-3AD203B41FA5}">
                      <a16:colId xmlns:a16="http://schemas.microsoft.com/office/drawing/2014/main" val="20000"/>
                    </a:ext>
                  </a:extLst>
                </a:gridCol>
              </a:tblGrid>
              <a:tr h="609600">
                <a:tc>
                  <a: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1200" dirty="0"/>
                        <a:t>Enrollment Count for a Course Section Exceeds Expectations</a:t>
                      </a:r>
                      <a:r>
                        <a:rPr kumimoji="0" lang="en-US" sz="1200" u="none" strike="noStrike" cap="none" normalizeH="0" baseline="0" dirty="0">
                          <a:ln>
                            <a:noFill/>
                          </a:ln>
                          <a:effectLst/>
                        </a:rPr>
                        <a:t> </a:t>
                      </a:r>
                      <a:r>
                        <a:rPr kumimoji="0" lang="en-US" sz="1000" u="none" strike="noStrike" cap="none" normalizeH="0" baseline="0" dirty="0">
                          <a:ln>
                            <a:noFill/>
                          </a:ln>
                          <a:effectLst/>
                        </a:rPr>
                        <a:t>(CERT062)</a:t>
                      </a:r>
                      <a:endParaRPr lang="en-US" sz="1000" dirty="0">
                        <a:latin typeface="Arial" charset="0"/>
                        <a:cs typeface="Arial" charset="0"/>
                      </a:endParaRPr>
                    </a:p>
                  </a:txBody>
                  <a:tcPr marT="18288" marB="18288"/>
                </a:tc>
                <a:extLst>
                  <a:ext uri="{0D108BD9-81ED-4DB2-BD59-A6C34878D82A}">
                    <a16:rowId xmlns:a16="http://schemas.microsoft.com/office/drawing/2014/main" val="10000"/>
                  </a:ext>
                </a:extLst>
              </a:tr>
            </a:tbl>
          </a:graphicData>
        </a:graphic>
      </p:graphicFrame>
      <p:graphicFrame>
        <p:nvGraphicFramePr>
          <p:cNvPr id="26" name="Table 25">
            <a:extLst>
              <a:ext uri="{FF2B5EF4-FFF2-40B4-BE49-F238E27FC236}">
                <a16:creationId xmlns:a16="http://schemas.microsoft.com/office/drawing/2014/main" id="{89BB1E24-35AA-864C-BAF1-10869E0E93EB}"/>
              </a:ext>
            </a:extLst>
          </p:cNvPr>
          <p:cNvGraphicFramePr>
            <a:graphicFrameLocks noGrp="1"/>
          </p:cNvGraphicFramePr>
          <p:nvPr>
            <p:extLst>
              <p:ext uri="{D42A27DB-BD31-4B8C-83A1-F6EECF244321}">
                <p14:modId xmlns:p14="http://schemas.microsoft.com/office/powerpoint/2010/main" val="31065261"/>
              </p:ext>
            </p:extLst>
          </p:nvPr>
        </p:nvGraphicFramePr>
        <p:xfrm>
          <a:off x="7145973" y="4263712"/>
          <a:ext cx="3537268" cy="219456"/>
        </p:xfrm>
        <a:graphic>
          <a:graphicData uri="http://schemas.openxmlformats.org/drawingml/2006/table">
            <a:tbl>
              <a:tblPr bandRow="1">
                <a:tableStyleId>{3B4B98B0-60AC-42C2-AFA5-B58CD77FA1E5}</a:tableStyleId>
              </a:tblPr>
              <a:tblGrid>
                <a:gridCol w="3537268">
                  <a:extLst>
                    <a:ext uri="{9D8B030D-6E8A-4147-A177-3AD203B41FA5}">
                      <a16:colId xmlns:a16="http://schemas.microsoft.com/office/drawing/2014/main" val="20000"/>
                    </a:ext>
                  </a:extLst>
                </a:gridCol>
              </a:tblGrid>
              <a:tr h="62124">
                <a:tc>
                  <a:txBody>
                    <a:bodyPr/>
                    <a:lstStyle/>
                    <a:p>
                      <a:pPr marL="0" marR="0" indent="0" algn="l" defTabSz="914400" rtl="0" eaLnBrk="0" fontAlgn="base" latinLnBrk="0" hangingPunct="0">
                        <a:lnSpc>
                          <a:spcPct val="100000"/>
                        </a:lnSpc>
                        <a:spcBef>
                          <a:spcPct val="0"/>
                        </a:spcBef>
                        <a:spcAft>
                          <a:spcPct val="0"/>
                        </a:spcAft>
                        <a:buClrTx/>
                        <a:buSzTx/>
                        <a:buFontTx/>
                        <a:buNone/>
                        <a:tabLst/>
                      </a:pPr>
                      <a:r>
                        <a:rPr lang="en-US" sz="1200" dirty="0"/>
                        <a:t>Staff FTE % </a:t>
                      </a:r>
                      <a:r>
                        <a:rPr kumimoji="0" lang="en-US" sz="1200" u="none" strike="noStrike" cap="none" normalizeH="0" baseline="0" dirty="0">
                          <a:ln>
                            <a:noFill/>
                          </a:ln>
                          <a:effectLst/>
                        </a:rPr>
                        <a:t> </a:t>
                      </a:r>
                      <a:r>
                        <a:rPr kumimoji="0" lang="en-US" sz="1000" u="none" strike="noStrike" cap="none" normalizeH="0" baseline="0" dirty="0">
                          <a:ln>
                            <a:noFill/>
                          </a:ln>
                          <a:effectLst/>
                        </a:rPr>
                        <a:t>(CERT105)</a:t>
                      </a:r>
                      <a:endParaRPr lang="en-US" sz="1000" dirty="0">
                        <a:latin typeface="Arial" charset="0"/>
                        <a:cs typeface="Arial" charset="0"/>
                      </a:endParaRPr>
                    </a:p>
                  </a:txBody>
                  <a:tcPr marT="18288" marB="18288"/>
                </a:tc>
                <a:extLst>
                  <a:ext uri="{0D108BD9-81ED-4DB2-BD59-A6C34878D82A}">
                    <a16:rowId xmlns:a16="http://schemas.microsoft.com/office/drawing/2014/main" val="10000"/>
                  </a:ext>
                </a:extLst>
              </a:tr>
            </a:tbl>
          </a:graphicData>
        </a:graphic>
      </p:graphicFrame>
      <p:graphicFrame>
        <p:nvGraphicFramePr>
          <p:cNvPr id="27" name="Table 26">
            <a:extLst>
              <a:ext uri="{FF2B5EF4-FFF2-40B4-BE49-F238E27FC236}">
                <a16:creationId xmlns:a16="http://schemas.microsoft.com/office/drawing/2014/main" id="{7B4EC7C2-FF90-EC45-8D7C-1E687B7FD003}"/>
              </a:ext>
            </a:extLst>
          </p:cNvPr>
          <p:cNvGraphicFramePr>
            <a:graphicFrameLocks noGrp="1"/>
          </p:cNvGraphicFramePr>
          <p:nvPr>
            <p:extLst>
              <p:ext uri="{D42A27DB-BD31-4B8C-83A1-F6EECF244321}">
                <p14:modId xmlns:p14="http://schemas.microsoft.com/office/powerpoint/2010/main" val="3570773120"/>
              </p:ext>
            </p:extLst>
          </p:nvPr>
        </p:nvGraphicFramePr>
        <p:xfrm>
          <a:off x="683123" y="1596774"/>
          <a:ext cx="4652522" cy="1871472"/>
        </p:xfrm>
        <a:graphic>
          <a:graphicData uri="http://schemas.openxmlformats.org/drawingml/2006/table">
            <a:tbl>
              <a:tblPr firstRow="1" bandRow="1">
                <a:tableStyleId>{3B4B98B0-60AC-42C2-AFA5-B58CD77FA1E5}</a:tableStyleId>
              </a:tblPr>
              <a:tblGrid>
                <a:gridCol w="3268533">
                  <a:extLst>
                    <a:ext uri="{9D8B030D-6E8A-4147-A177-3AD203B41FA5}">
                      <a16:colId xmlns:a16="http://schemas.microsoft.com/office/drawing/2014/main" val="20000"/>
                    </a:ext>
                  </a:extLst>
                </a:gridCol>
                <a:gridCol w="803942">
                  <a:extLst>
                    <a:ext uri="{9D8B030D-6E8A-4147-A177-3AD203B41FA5}">
                      <a16:colId xmlns:a16="http://schemas.microsoft.com/office/drawing/2014/main" val="20001"/>
                    </a:ext>
                  </a:extLst>
                </a:gridCol>
                <a:gridCol w="580047">
                  <a:extLst>
                    <a:ext uri="{9D8B030D-6E8A-4147-A177-3AD203B41FA5}">
                      <a16:colId xmlns:a16="http://schemas.microsoft.com/office/drawing/2014/main" val="20002"/>
                    </a:ext>
                  </a:extLst>
                </a:gridCol>
              </a:tblGrid>
              <a:tr h="0">
                <a:tc>
                  <a:txBody>
                    <a:bodyPr/>
                    <a:lstStyle/>
                    <a:p>
                      <a:endParaRPr lang="en-US" sz="1200" dirty="0">
                        <a:solidFill>
                          <a:schemeClr val="tx1"/>
                        </a:solidFill>
                      </a:endParaRPr>
                    </a:p>
                  </a:txBody>
                  <a:tcPr marT="18288" marB="18288"/>
                </a:tc>
                <a:tc>
                  <a:txBody>
                    <a:bodyPr/>
                    <a:lstStyle/>
                    <a:p>
                      <a:r>
                        <a:rPr lang="en-US" sz="1200" dirty="0"/>
                        <a:t>School</a:t>
                      </a:r>
                      <a:endParaRPr lang="en-US" sz="1200" dirty="0">
                        <a:solidFill>
                          <a:schemeClr val="tx1"/>
                        </a:solidFill>
                      </a:endParaRPr>
                    </a:p>
                  </a:txBody>
                  <a:tcPr marT="18288" marB="18288"/>
                </a:tc>
                <a:tc>
                  <a:txBody>
                    <a:bodyPr/>
                    <a:lstStyle/>
                    <a:p>
                      <a:r>
                        <a:rPr lang="en-US" sz="1200" dirty="0"/>
                        <a:t>LEA</a:t>
                      </a:r>
                      <a:endParaRPr lang="en-US" sz="1200" dirty="0">
                        <a:solidFill>
                          <a:schemeClr val="tx1"/>
                        </a:solidFill>
                      </a:endParaRPr>
                    </a:p>
                  </a:txBody>
                  <a:tcPr marT="18288" marB="18288"/>
                </a:tc>
                <a:extLst>
                  <a:ext uri="{0D108BD9-81ED-4DB2-BD59-A6C34878D82A}">
                    <a16:rowId xmlns:a16="http://schemas.microsoft.com/office/drawing/2014/main" val="10000"/>
                  </a:ext>
                </a:extLst>
              </a:tr>
              <a:tr h="0">
                <a:tc>
                  <a: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kumimoji="0" lang="en-US" sz="1200" u="none" strike="noStrike" cap="none" normalizeH="0" baseline="0" dirty="0">
                          <a:ln>
                            <a:noFill/>
                          </a:ln>
                          <a:effectLst/>
                        </a:rPr>
                        <a:t>Administrator FTE</a:t>
                      </a:r>
                      <a:r>
                        <a:rPr kumimoji="0" lang="en-US" sz="1000" u="none" strike="noStrike" cap="none" normalizeH="0" baseline="0" dirty="0">
                          <a:ln>
                            <a:noFill/>
                          </a:ln>
                          <a:effectLst/>
                        </a:rPr>
                        <a:t> (CERT026)</a:t>
                      </a:r>
                      <a:endParaRPr kumimoji="0" lang="en-US" sz="1000" b="0" i="0" u="none" strike="noStrike" cap="none" normalizeH="0" baseline="0" dirty="0">
                        <a:ln>
                          <a:noFill/>
                        </a:ln>
                        <a:solidFill>
                          <a:srgbClr val="C00000"/>
                        </a:solidFill>
                        <a:effectLst/>
                        <a:latin typeface="Arial" charset="0"/>
                        <a:cs typeface="Arial" charset="0"/>
                      </a:endParaRPr>
                    </a:p>
                  </a:txBody>
                  <a:tcPr marT="18288" marB="18288"/>
                </a:tc>
                <a:tc>
                  <a:txBody>
                    <a:bodyPr/>
                    <a:lstStyle/>
                    <a:p>
                      <a:pPr algn="ctr"/>
                      <a:r>
                        <a:rPr lang="en-US" sz="1200" dirty="0"/>
                        <a:t>X</a:t>
                      </a:r>
                    </a:p>
                  </a:txBody>
                  <a:tcPr marT="18288" marB="18288"/>
                </a:tc>
                <a:tc>
                  <a:txBody>
                    <a:bodyPr/>
                    <a:lstStyle/>
                    <a:p>
                      <a:pPr algn="ctr"/>
                      <a:endParaRPr lang="en-US" sz="1200" dirty="0"/>
                    </a:p>
                  </a:txBody>
                  <a:tcPr marT="18288" marB="18288"/>
                </a:tc>
                <a:extLst>
                  <a:ext uri="{0D108BD9-81ED-4DB2-BD59-A6C34878D82A}">
                    <a16:rowId xmlns:a16="http://schemas.microsoft.com/office/drawing/2014/main" val="10001"/>
                  </a:ext>
                </a:extLst>
              </a:tr>
              <a:tr h="0">
                <a:tc>
                  <a: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kumimoji="0" lang="en-US" sz="1200" u="none" strike="noStrike" cap="none" normalizeH="0" baseline="0" dirty="0">
                          <a:ln>
                            <a:noFill/>
                          </a:ln>
                          <a:effectLst/>
                        </a:rPr>
                        <a:t>English Learners</a:t>
                      </a:r>
                      <a:r>
                        <a:rPr kumimoji="0" lang="en-US" sz="1000" u="none" strike="noStrike" cap="none" normalizeH="0" baseline="0" dirty="0">
                          <a:ln>
                            <a:noFill/>
                          </a:ln>
                          <a:effectLst/>
                        </a:rPr>
                        <a:t> (CERT035)</a:t>
                      </a:r>
                      <a:endParaRPr kumimoji="0" lang="en-US" sz="1000" b="0" i="0" u="none" strike="noStrike" cap="none" normalizeH="0" baseline="0" dirty="0">
                        <a:ln>
                          <a:noFill/>
                        </a:ln>
                        <a:solidFill>
                          <a:srgbClr val="C00000"/>
                        </a:solidFill>
                        <a:effectLst/>
                        <a:latin typeface="Arial" charset="0"/>
                        <a:cs typeface="Arial" charset="0"/>
                      </a:endParaRPr>
                    </a:p>
                  </a:txBody>
                  <a:tcPr marT="18288" marB="18288"/>
                </a:tc>
                <a:tc>
                  <a:txBody>
                    <a:bodyPr/>
                    <a:lstStyle/>
                    <a:p>
                      <a:pPr algn="ctr"/>
                      <a:r>
                        <a:rPr lang="en-US" sz="1200" dirty="0"/>
                        <a:t>X</a:t>
                      </a:r>
                    </a:p>
                  </a:txBody>
                  <a:tcPr marT="18288" marB="18288"/>
                </a:tc>
                <a:tc>
                  <a:txBody>
                    <a:bodyPr/>
                    <a:lstStyle/>
                    <a:p>
                      <a:pPr algn="ctr"/>
                      <a:endParaRPr lang="en-US" sz="1200" dirty="0"/>
                    </a:p>
                  </a:txBody>
                  <a:tcPr marT="18288" marB="18288"/>
                </a:tc>
                <a:extLst>
                  <a:ext uri="{0D108BD9-81ED-4DB2-BD59-A6C34878D82A}">
                    <a16:rowId xmlns:a16="http://schemas.microsoft.com/office/drawing/2014/main" val="10002"/>
                  </a:ext>
                </a:extLst>
              </a:tr>
              <a:tr h="0">
                <a:tc>
                  <a: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kumimoji="0" lang="en-US" sz="1200" u="none" strike="noStrike" cap="none" normalizeH="0" baseline="0" dirty="0">
                          <a:ln>
                            <a:noFill/>
                          </a:ln>
                          <a:effectLst/>
                        </a:rPr>
                        <a:t>Number of Teachers Providing EL </a:t>
                      </a:r>
                      <a:r>
                        <a:rPr kumimoji="0" lang="en-US" sz="1200" u="none" strike="noStrike" cap="none" normalizeH="0" baseline="0" dirty="0" err="1">
                          <a:ln>
                            <a:noFill/>
                          </a:ln>
                          <a:effectLst/>
                        </a:rPr>
                        <a:t>Svcs</a:t>
                      </a:r>
                      <a:r>
                        <a:rPr kumimoji="0" lang="en-US" sz="1200" u="none" strike="noStrike" cap="none" normalizeH="0" baseline="0" dirty="0">
                          <a:ln>
                            <a:noFill/>
                          </a:ln>
                          <a:effectLst/>
                        </a:rPr>
                        <a:t> </a:t>
                      </a:r>
                      <a:r>
                        <a:rPr kumimoji="0" lang="en-US" sz="1000" u="none" strike="noStrike" cap="none" normalizeH="0" baseline="0" dirty="0">
                          <a:ln>
                            <a:noFill/>
                          </a:ln>
                          <a:effectLst/>
                        </a:rPr>
                        <a:t>(CERT036)</a:t>
                      </a:r>
                      <a:endParaRPr kumimoji="0" lang="en-US" sz="1000" b="0" i="0" u="none" strike="noStrike" cap="none" normalizeH="0" baseline="0" dirty="0">
                        <a:ln>
                          <a:noFill/>
                        </a:ln>
                        <a:solidFill>
                          <a:srgbClr val="C00000"/>
                        </a:solidFill>
                        <a:effectLst/>
                        <a:latin typeface="Arial" charset="0"/>
                        <a:cs typeface="Arial" charset="0"/>
                      </a:endParaRPr>
                    </a:p>
                  </a:txBody>
                  <a:tcPr marT="18288" marB="18288"/>
                </a:tc>
                <a:tc>
                  <a:txBody>
                    <a:bodyPr/>
                    <a:lstStyle/>
                    <a:p>
                      <a:pPr algn="ctr"/>
                      <a:r>
                        <a:rPr lang="en-US" sz="1200" dirty="0"/>
                        <a:t>X</a:t>
                      </a:r>
                    </a:p>
                  </a:txBody>
                  <a:tcPr marT="18288" marB="18288"/>
                </a:tc>
                <a:tc>
                  <a:txBody>
                    <a:bodyPr/>
                    <a:lstStyle/>
                    <a:p>
                      <a:pPr algn="ctr"/>
                      <a:endParaRPr lang="en-US" sz="1200" dirty="0"/>
                    </a:p>
                  </a:txBody>
                  <a:tcPr marT="18288" marB="18288"/>
                </a:tc>
                <a:extLst>
                  <a:ext uri="{0D108BD9-81ED-4DB2-BD59-A6C34878D82A}">
                    <a16:rowId xmlns:a16="http://schemas.microsoft.com/office/drawing/2014/main" val="10003"/>
                  </a:ext>
                </a:extLst>
              </a:tr>
              <a:tr h="0">
                <a:tc>
                  <a:txBody>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Percentage Change in Number of ELs Receiving Education Services </a:t>
                      </a:r>
                      <a:r>
                        <a:rPr kumimoji="0" lang="en-US" sz="1000" u="none" strike="noStrike" cap="none" normalizeH="0" baseline="0" dirty="0">
                          <a:ln>
                            <a:noFill/>
                          </a:ln>
                          <a:effectLst/>
                        </a:rPr>
                        <a:t>(CERT065)</a:t>
                      </a:r>
                      <a:endParaRPr kumimoji="0" lang="en-US" sz="1000" b="0" i="0" u="none" strike="noStrike" cap="none" normalizeH="0" baseline="0" dirty="0">
                        <a:ln>
                          <a:noFill/>
                        </a:ln>
                        <a:solidFill>
                          <a:srgbClr val="C00000"/>
                        </a:solidFill>
                        <a:effectLst/>
                        <a:latin typeface="Arial" charset="0"/>
                        <a:cs typeface="Arial" charset="0"/>
                      </a:endParaRPr>
                    </a:p>
                  </a:txBody>
                  <a:tcPr marT="18288" marB="18288"/>
                </a:tc>
                <a:tc>
                  <a:txBody>
                    <a:bodyPr/>
                    <a:lstStyle/>
                    <a:p>
                      <a:pPr algn="ctr"/>
                      <a:r>
                        <a:rPr lang="en-US" sz="1200" dirty="0"/>
                        <a:t>X</a:t>
                      </a:r>
                    </a:p>
                  </a:txBody>
                  <a:tcPr marT="18288" marB="18288"/>
                </a:tc>
                <a:tc>
                  <a:txBody>
                    <a:bodyPr/>
                    <a:lstStyle/>
                    <a:p>
                      <a:pPr algn="ctr"/>
                      <a:endParaRPr lang="en-US" sz="1200" dirty="0"/>
                    </a:p>
                  </a:txBody>
                  <a:tcPr marT="18288" marB="18288"/>
                </a:tc>
                <a:extLst>
                  <a:ext uri="{0D108BD9-81ED-4DB2-BD59-A6C34878D82A}">
                    <a16:rowId xmlns:a16="http://schemas.microsoft.com/office/drawing/2014/main" val="10004"/>
                  </a:ext>
                </a:extLst>
              </a:tr>
              <a:tr h="0">
                <a:tc>
                  <a:txBody>
                    <a:bodyPr/>
                    <a:lstStyle/>
                    <a:p>
                      <a:pPr marL="0" marR="0" indent="0" algn="l" defTabSz="914400" rtl="0" eaLnBrk="0" fontAlgn="base" latinLnBrk="0" hangingPunct="0">
                        <a:lnSpc>
                          <a:spcPct val="100000"/>
                        </a:lnSpc>
                        <a:spcBef>
                          <a:spcPct val="0"/>
                        </a:spcBef>
                        <a:spcAft>
                          <a:spcPct val="0"/>
                        </a:spcAft>
                        <a:buClrTx/>
                        <a:buSzTx/>
                        <a:buFontTx/>
                        <a:buNone/>
                        <a:tabLst/>
                      </a:pPr>
                      <a:r>
                        <a:rPr lang="en-US" sz="1200" dirty="0"/>
                        <a:t>Pupil</a:t>
                      </a:r>
                      <a:r>
                        <a:rPr lang="en-US" sz="1200" baseline="0" dirty="0"/>
                        <a:t> Services FTE</a:t>
                      </a:r>
                      <a:r>
                        <a:rPr kumimoji="0" lang="en-US" sz="1200" u="none" strike="noStrike" cap="none" normalizeH="0" baseline="0" dirty="0">
                          <a:ln>
                            <a:noFill/>
                          </a:ln>
                          <a:effectLst/>
                        </a:rPr>
                        <a:t> </a:t>
                      </a:r>
                      <a:r>
                        <a:rPr kumimoji="0" lang="en-US" sz="1000" u="none" strike="noStrike" cap="none" normalizeH="0" baseline="0" dirty="0">
                          <a:ln>
                            <a:noFill/>
                          </a:ln>
                          <a:effectLst/>
                        </a:rPr>
                        <a:t>(CERT080)</a:t>
                      </a:r>
                      <a:endParaRPr lang="en-US" sz="1000" dirty="0">
                        <a:latin typeface="Arial" charset="0"/>
                        <a:cs typeface="Arial" charset="0"/>
                      </a:endParaRPr>
                    </a:p>
                  </a:txBody>
                  <a:tcPr marT="18288" marB="18288"/>
                </a:tc>
                <a:tc>
                  <a:txBody>
                    <a:bodyPr/>
                    <a:lstStyle/>
                    <a:p>
                      <a:pPr algn="ctr"/>
                      <a:r>
                        <a:rPr lang="en-US" sz="1200" dirty="0"/>
                        <a:t>X</a:t>
                      </a:r>
                    </a:p>
                  </a:txBody>
                  <a:tcPr marT="18288" marB="18288"/>
                </a:tc>
                <a:tc>
                  <a:txBody>
                    <a:bodyPr/>
                    <a:lstStyle/>
                    <a:p>
                      <a:pPr algn="ctr"/>
                      <a:endParaRPr lang="en-US" sz="1200" dirty="0"/>
                    </a:p>
                  </a:txBody>
                  <a:tcPr marT="18288" marB="18288"/>
                </a:tc>
                <a:extLst>
                  <a:ext uri="{0D108BD9-81ED-4DB2-BD59-A6C34878D82A}">
                    <a16:rowId xmlns:a16="http://schemas.microsoft.com/office/drawing/2014/main" val="10005"/>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Teachers FTE</a:t>
                      </a:r>
                      <a:r>
                        <a:rPr kumimoji="0" lang="en-US" sz="1200" u="none" strike="noStrike" cap="none" normalizeH="0" baseline="0" dirty="0">
                          <a:ln>
                            <a:noFill/>
                          </a:ln>
                          <a:effectLst/>
                        </a:rPr>
                        <a:t> </a:t>
                      </a:r>
                      <a:r>
                        <a:rPr kumimoji="0" lang="en-US" sz="1000" u="none" strike="noStrike" cap="none" normalizeH="0" baseline="0" dirty="0">
                          <a:ln>
                            <a:noFill/>
                          </a:ln>
                          <a:effectLst/>
                        </a:rPr>
                        <a:t>(CERT025)</a:t>
                      </a:r>
                      <a:endParaRPr lang="en-US" sz="1000" dirty="0">
                        <a:latin typeface="Arial" charset="0"/>
                        <a:cs typeface="Arial" charset="0"/>
                      </a:endParaRPr>
                    </a:p>
                  </a:txBody>
                  <a:tcPr marT="18288" marB="18288"/>
                </a:tc>
                <a:tc>
                  <a:txBody>
                    <a:bodyPr/>
                    <a:lstStyle/>
                    <a:p>
                      <a:pPr algn="ctr"/>
                      <a:r>
                        <a:rPr lang="en-US" sz="1200" dirty="0"/>
                        <a:t>X</a:t>
                      </a:r>
                    </a:p>
                  </a:txBody>
                  <a:tcPr marT="18288" marB="18288"/>
                </a:tc>
                <a:tc>
                  <a:txBody>
                    <a:bodyPr/>
                    <a:lstStyle/>
                    <a:p>
                      <a:pPr algn="ctr"/>
                      <a:endParaRPr lang="en-US" sz="1200" dirty="0"/>
                    </a:p>
                  </a:txBody>
                  <a:tcPr marT="18288" marB="18288"/>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1081872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3853" y="0"/>
            <a:ext cx="11738147" cy="6365363"/>
          </a:xfrm>
          <a:prstGeom prst="rect">
            <a:avLst/>
          </a:prstGeom>
          <a:gradFill>
            <a:gsLst>
              <a:gs pos="40000">
                <a:schemeClr val="bg1">
                  <a:alpha val="21000"/>
                  <a:lumMod val="16000"/>
                </a:schemeClr>
              </a:gs>
              <a:gs pos="0">
                <a:schemeClr val="bg1"/>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fld id="{4B73C415-D670-4716-A5EC-CC4D52CA2BAC}" type="slidenum">
              <a:rPr lang="en-US" smtClean="0"/>
              <a:pPr/>
              <a:t>47</a:t>
            </a:fld>
            <a:endParaRPr lang="en-US" dirty="0"/>
          </a:p>
        </p:txBody>
      </p:sp>
      <p:sp>
        <p:nvSpPr>
          <p:cNvPr id="4" name="Footer Placeholder 3">
            <a:extLst>
              <a:ext uri="{FF2B5EF4-FFF2-40B4-BE49-F238E27FC236}">
                <a16:creationId xmlns:a16="http://schemas.microsoft.com/office/drawing/2014/main" id="{AE7B4051-D9FC-4650-89C2-BC66990CF505}"/>
              </a:ext>
            </a:extLst>
          </p:cNvPr>
          <p:cNvSpPr>
            <a:spLocks noGrp="1"/>
          </p:cNvSpPr>
          <p:nvPr>
            <p:ph type="ftr" sz="quarter" idx="13"/>
          </p:nvPr>
        </p:nvSpPr>
        <p:spPr/>
        <p:txBody>
          <a:bodyPr/>
          <a:lstStyle/>
          <a:p>
            <a:r>
              <a:rPr lang="en-US" noProof="0"/>
              <a:t>Fall 2 - Advanced Reports and Certification v1.1 - Jan 7, 2020</a:t>
            </a:r>
            <a:endParaRPr lang="en-US" noProof="0" dirty="0"/>
          </a:p>
        </p:txBody>
      </p:sp>
      <p:sp>
        <p:nvSpPr>
          <p:cNvPr id="12" name="Title 1">
            <a:extLst>
              <a:ext uri="{FF2B5EF4-FFF2-40B4-BE49-F238E27FC236}">
                <a16:creationId xmlns:a16="http://schemas.microsoft.com/office/drawing/2014/main" id="{6352CF46-3552-AF40-A1BD-7426DAE40C77}"/>
              </a:ext>
            </a:extLst>
          </p:cNvPr>
          <p:cNvSpPr txBox="1">
            <a:spLocks/>
          </p:cNvSpPr>
          <p:nvPr/>
        </p:nvSpPr>
        <p:spPr bwMode="gray">
          <a:xfrm>
            <a:off x="680728" y="2370203"/>
            <a:ext cx="6299682" cy="238760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200" kern="1200" spc="-300">
                <a:solidFill>
                  <a:schemeClr val="bg1"/>
                </a:solidFill>
                <a:latin typeface="+mj-lt"/>
                <a:ea typeface="+mj-ea"/>
                <a:cs typeface="+mj-cs"/>
              </a:defRPr>
            </a:lvl1pPr>
          </a:lstStyle>
          <a:p>
            <a:r>
              <a:rPr lang="en-US" dirty="0">
                <a:solidFill>
                  <a:srgbClr val="FF745F"/>
                </a:solidFill>
              </a:rPr>
              <a:t>Common Problems</a:t>
            </a:r>
          </a:p>
        </p:txBody>
      </p:sp>
      <p:sp>
        <p:nvSpPr>
          <p:cNvPr id="13" name="Subtitle 2">
            <a:extLst>
              <a:ext uri="{FF2B5EF4-FFF2-40B4-BE49-F238E27FC236}">
                <a16:creationId xmlns:a16="http://schemas.microsoft.com/office/drawing/2014/main" id="{92C30465-3725-F741-8C4F-7584DAFB5E04}"/>
              </a:ext>
            </a:extLst>
          </p:cNvPr>
          <p:cNvSpPr txBox="1">
            <a:spLocks/>
          </p:cNvSpPr>
          <p:nvPr/>
        </p:nvSpPr>
        <p:spPr bwMode="gray">
          <a:xfrm>
            <a:off x="680728" y="4955728"/>
            <a:ext cx="6299682" cy="121920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100000"/>
              </a:lnSpc>
              <a:spcBef>
                <a:spcPts val="500"/>
              </a:spcBef>
              <a:spcAft>
                <a:spcPts val="500"/>
              </a:spcAft>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Discuss Fall-2 Common Problems</a:t>
            </a:r>
          </a:p>
        </p:txBody>
      </p:sp>
      <p:pic>
        <p:nvPicPr>
          <p:cNvPr id="14" name="Graphic 13" descr="Network" title="Placeholder Icon">
            <a:extLst>
              <a:ext uri="{FF2B5EF4-FFF2-40B4-BE49-F238E27FC236}">
                <a16:creationId xmlns:a16="http://schemas.microsoft.com/office/drawing/2014/main" id="{2F00F43C-8590-4940-92E2-54340ABD383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608811" y="3883473"/>
            <a:ext cx="914400" cy="914400"/>
          </a:xfrm>
          <a:prstGeom prst="rect">
            <a:avLst/>
          </a:prstGeom>
        </p:spPr>
      </p:pic>
      <p:sp>
        <p:nvSpPr>
          <p:cNvPr id="16" name="Rectangle 15">
            <a:extLst>
              <a:ext uri="{FF2B5EF4-FFF2-40B4-BE49-F238E27FC236}">
                <a16:creationId xmlns:a16="http://schemas.microsoft.com/office/drawing/2014/main" id="{6AA61FB9-9ADB-C941-9C87-A87269774854}"/>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1131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50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xit" presetSubtype="8" fill="hold" grpId="0" nodeType="afterEffect">
                                  <p:stCondLst>
                                    <p:cond delay="0"/>
                                  </p:stCondLst>
                                  <p:childTnLst>
                                    <p:anim calcmode="lin" valueType="num">
                                      <p:cBhvr additive="base">
                                        <p:cTn id="11" dur="10"/>
                                        <p:tgtEl>
                                          <p:spTgt spid="16"/>
                                        </p:tgtEl>
                                        <p:attrNameLst>
                                          <p:attrName>ppt_x</p:attrName>
                                        </p:attrNameLst>
                                      </p:cBhvr>
                                      <p:tavLst>
                                        <p:tav tm="0">
                                          <p:val>
                                            <p:strVal val="ppt_x"/>
                                          </p:val>
                                        </p:tav>
                                        <p:tav tm="100000">
                                          <p:val>
                                            <p:strVal val="0-ppt_w/2"/>
                                          </p:val>
                                        </p:tav>
                                      </p:tavLst>
                                    </p:anim>
                                    <p:anim calcmode="lin" valueType="num">
                                      <p:cBhvr additive="base">
                                        <p:cTn id="12" dur="10"/>
                                        <p:tgtEl>
                                          <p:spTgt spid="16"/>
                                        </p:tgtEl>
                                        <p:attrNameLst>
                                          <p:attrName>ppt_y</p:attrName>
                                        </p:attrNameLst>
                                      </p:cBhvr>
                                      <p:tavLst>
                                        <p:tav tm="0">
                                          <p:val>
                                            <p:strVal val="ppt_y"/>
                                          </p:val>
                                        </p:tav>
                                        <p:tav tm="100000">
                                          <p:val>
                                            <p:strVal val="ppt_y"/>
                                          </p:val>
                                        </p:tav>
                                      </p:tavLst>
                                    </p:anim>
                                    <p:set>
                                      <p:cBhvr>
                                        <p:cTn id="13" dur="1" fill="hold">
                                          <p:stCondLst>
                                            <p:cond delay="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3DE35-F0D2-7D4B-9810-385F93B12B5D}"/>
              </a:ext>
            </a:extLst>
          </p:cNvPr>
          <p:cNvSpPr>
            <a:spLocks noGrp="1"/>
          </p:cNvSpPr>
          <p:nvPr>
            <p:ph type="title"/>
          </p:nvPr>
        </p:nvSpPr>
        <p:spPr/>
        <p:txBody>
          <a:bodyPr/>
          <a:lstStyle/>
          <a:p>
            <a:r>
              <a:rPr lang="en-US" dirty="0"/>
              <a:t>Fall 2 Common Problems </a:t>
            </a:r>
          </a:p>
        </p:txBody>
      </p:sp>
      <p:sp>
        <p:nvSpPr>
          <p:cNvPr id="3" name="Slide Number Placeholder 2">
            <a:extLst>
              <a:ext uri="{FF2B5EF4-FFF2-40B4-BE49-F238E27FC236}">
                <a16:creationId xmlns:a16="http://schemas.microsoft.com/office/drawing/2014/main" id="{BB04B2D1-4316-ED48-9125-291E59E0F7FA}"/>
              </a:ext>
            </a:extLst>
          </p:cNvPr>
          <p:cNvSpPr>
            <a:spLocks noGrp="1"/>
          </p:cNvSpPr>
          <p:nvPr>
            <p:ph type="sldNum" sz="quarter" idx="10"/>
          </p:nvPr>
        </p:nvSpPr>
        <p:spPr/>
        <p:txBody>
          <a:bodyPr/>
          <a:lstStyle/>
          <a:p>
            <a:fld id="{4B73C415-D670-4716-A5EC-CC4D52CA2BAC}" type="slidenum">
              <a:rPr lang="en-US" noProof="0" smtClean="0"/>
              <a:pPr/>
              <a:t>48</a:t>
            </a:fld>
            <a:endParaRPr lang="en-US" noProof="0" dirty="0"/>
          </a:p>
        </p:txBody>
      </p:sp>
      <p:sp>
        <p:nvSpPr>
          <p:cNvPr id="4" name="Footer Placeholder 3">
            <a:extLst>
              <a:ext uri="{FF2B5EF4-FFF2-40B4-BE49-F238E27FC236}">
                <a16:creationId xmlns:a16="http://schemas.microsoft.com/office/drawing/2014/main" id="{F3606770-D291-2646-AA41-36A2281022DA}"/>
              </a:ext>
            </a:extLst>
          </p:cNvPr>
          <p:cNvSpPr>
            <a:spLocks noGrp="1"/>
          </p:cNvSpPr>
          <p:nvPr>
            <p:ph type="ftr" sz="quarter" idx="11"/>
          </p:nvPr>
        </p:nvSpPr>
        <p:spPr/>
        <p:txBody>
          <a:bodyPr/>
          <a:lstStyle/>
          <a:p>
            <a:r>
              <a:rPr lang="en-US" noProof="0"/>
              <a:t>Fall 2 - Advanced Reports and Certification v1.1 - Jan 7, 2020</a:t>
            </a:r>
            <a:endParaRPr lang="en-US" noProof="0" dirty="0"/>
          </a:p>
        </p:txBody>
      </p:sp>
      <p:sp>
        <p:nvSpPr>
          <p:cNvPr id="5" name="Content Placeholder 5">
            <a:extLst>
              <a:ext uri="{FF2B5EF4-FFF2-40B4-BE49-F238E27FC236}">
                <a16:creationId xmlns:a16="http://schemas.microsoft.com/office/drawing/2014/main" id="{823F5C71-D341-EA48-87B2-ADE2C3F14457}"/>
              </a:ext>
            </a:extLst>
          </p:cNvPr>
          <p:cNvSpPr txBox="1">
            <a:spLocks/>
          </p:cNvSpPr>
          <p:nvPr/>
        </p:nvSpPr>
        <p:spPr bwMode="auto">
          <a:xfrm>
            <a:off x="767329" y="1301013"/>
            <a:ext cx="9488242" cy="4627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3200">
                <a:solidFill>
                  <a:schemeClr val="tx1"/>
                </a:solidFill>
                <a:latin typeface="Arial" charset="0"/>
                <a:cs typeface="Arial" charset="0"/>
              </a:defRPr>
            </a:lvl1pPr>
            <a:lvl2pPr marL="742950" indent="-285750">
              <a:defRPr sz="3200">
                <a:solidFill>
                  <a:schemeClr val="tx1"/>
                </a:solidFill>
                <a:latin typeface="Arial" charset="0"/>
                <a:cs typeface="Arial" charset="0"/>
              </a:defRPr>
            </a:lvl2pPr>
            <a:lvl3pPr marL="1143000" indent="-228600">
              <a:defRPr sz="3200">
                <a:solidFill>
                  <a:schemeClr val="tx1"/>
                </a:solidFill>
                <a:latin typeface="Arial" charset="0"/>
                <a:cs typeface="Arial" charset="0"/>
              </a:defRPr>
            </a:lvl3pPr>
            <a:lvl4pPr marL="1600200" indent="-228600">
              <a:defRPr sz="3200">
                <a:solidFill>
                  <a:schemeClr val="tx1"/>
                </a:solidFill>
                <a:latin typeface="Arial" charset="0"/>
                <a:cs typeface="Arial" charset="0"/>
              </a:defRPr>
            </a:lvl4pPr>
            <a:lvl5pPr marL="2057400" indent="-22860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lvl="0"/>
            <a:r>
              <a:rPr lang="en-US" sz="2800" b="1" dirty="0">
                <a:latin typeface="+mn-lt"/>
              </a:rPr>
              <a:t>SASS0118 </a:t>
            </a:r>
          </a:p>
          <a:p>
            <a:pPr lvl="0"/>
            <a:endParaRPr lang="en-US" sz="2800" dirty="0">
              <a:latin typeface="+mn-lt"/>
            </a:endParaRPr>
          </a:p>
          <a:p>
            <a:pPr lvl="0"/>
            <a:r>
              <a:rPr lang="en-US" sz="2800" dirty="0">
                <a:latin typeface="+mn-lt"/>
              </a:rPr>
              <a:t>Staff Job Classification FTE Percentage Less than 1.0 or Employee on Leave Percentage Greater Than 0</a:t>
            </a:r>
          </a:p>
          <a:p>
            <a:pPr lvl="0"/>
            <a:endParaRPr lang="en-US" sz="2800" dirty="0">
              <a:latin typeface="+mn-lt"/>
            </a:endParaRPr>
          </a:p>
          <a:p>
            <a:pPr lvl="0"/>
            <a:endParaRPr lang="en-US" sz="2800" dirty="0">
              <a:latin typeface="+mn-lt"/>
            </a:endParaRPr>
          </a:p>
          <a:p>
            <a:pPr lvl="0"/>
            <a:r>
              <a:rPr lang="en-US" sz="2800" b="1" dirty="0">
                <a:solidFill>
                  <a:schemeClr val="bg1"/>
                </a:solidFill>
                <a:latin typeface="+mn-lt"/>
              </a:rPr>
              <a:t>Solution</a:t>
            </a:r>
          </a:p>
          <a:p>
            <a:pPr marL="0" lvl="0" indent="0"/>
            <a:r>
              <a:rPr lang="en-US" sz="2800" dirty="0">
                <a:solidFill>
                  <a:schemeClr val="bg1"/>
                </a:solidFill>
                <a:latin typeface="+mn-lt"/>
              </a:rPr>
              <a:t>Verify that Staff Job Classification FTE Percentage for a staff member who is not on leave is greater than or equal to 1.0 or employee on leave percentage is 0.</a:t>
            </a:r>
          </a:p>
        </p:txBody>
      </p:sp>
    </p:spTree>
    <p:extLst>
      <p:ext uri="{BB962C8B-B14F-4D97-AF65-F5344CB8AC3E}">
        <p14:creationId xmlns:p14="http://schemas.microsoft.com/office/powerpoint/2010/main" val="10288062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D28E4-F6C2-2B49-8665-0B7C844FE708}"/>
              </a:ext>
            </a:extLst>
          </p:cNvPr>
          <p:cNvSpPr>
            <a:spLocks noGrp="1"/>
          </p:cNvSpPr>
          <p:nvPr>
            <p:ph type="title"/>
          </p:nvPr>
        </p:nvSpPr>
        <p:spPr/>
        <p:txBody>
          <a:bodyPr/>
          <a:lstStyle/>
          <a:p>
            <a:r>
              <a:rPr lang="en-US" dirty="0"/>
              <a:t>Fall 2 Common Problems </a:t>
            </a:r>
          </a:p>
        </p:txBody>
      </p:sp>
      <p:sp>
        <p:nvSpPr>
          <p:cNvPr id="3" name="Slide Number Placeholder 2">
            <a:extLst>
              <a:ext uri="{FF2B5EF4-FFF2-40B4-BE49-F238E27FC236}">
                <a16:creationId xmlns:a16="http://schemas.microsoft.com/office/drawing/2014/main" id="{B89B31DC-823E-214A-9434-C3D8503D0FE2}"/>
              </a:ext>
            </a:extLst>
          </p:cNvPr>
          <p:cNvSpPr>
            <a:spLocks noGrp="1"/>
          </p:cNvSpPr>
          <p:nvPr>
            <p:ph type="sldNum" sz="quarter" idx="10"/>
          </p:nvPr>
        </p:nvSpPr>
        <p:spPr/>
        <p:txBody>
          <a:bodyPr/>
          <a:lstStyle/>
          <a:p>
            <a:fld id="{4B73C415-D670-4716-A5EC-CC4D52CA2BAC}" type="slidenum">
              <a:rPr lang="en-US" noProof="0" smtClean="0"/>
              <a:pPr/>
              <a:t>49</a:t>
            </a:fld>
            <a:endParaRPr lang="en-US" noProof="0" dirty="0"/>
          </a:p>
        </p:txBody>
      </p:sp>
      <p:sp>
        <p:nvSpPr>
          <p:cNvPr id="4" name="Footer Placeholder 3">
            <a:extLst>
              <a:ext uri="{FF2B5EF4-FFF2-40B4-BE49-F238E27FC236}">
                <a16:creationId xmlns:a16="http://schemas.microsoft.com/office/drawing/2014/main" id="{2E0F7660-ED95-F848-9931-A5584AE11AC8}"/>
              </a:ext>
            </a:extLst>
          </p:cNvPr>
          <p:cNvSpPr>
            <a:spLocks noGrp="1"/>
          </p:cNvSpPr>
          <p:nvPr>
            <p:ph type="ftr" sz="quarter" idx="11"/>
          </p:nvPr>
        </p:nvSpPr>
        <p:spPr/>
        <p:txBody>
          <a:bodyPr/>
          <a:lstStyle/>
          <a:p>
            <a:r>
              <a:rPr lang="en-US" noProof="0"/>
              <a:t>Fall 2 - Advanced Reports and Certification v1.1 - Jan 7, 2020</a:t>
            </a:r>
            <a:endParaRPr lang="en-US" noProof="0" dirty="0"/>
          </a:p>
        </p:txBody>
      </p:sp>
      <p:sp>
        <p:nvSpPr>
          <p:cNvPr id="5" name="Content Placeholder 5">
            <a:extLst>
              <a:ext uri="{FF2B5EF4-FFF2-40B4-BE49-F238E27FC236}">
                <a16:creationId xmlns:a16="http://schemas.microsoft.com/office/drawing/2014/main" id="{B5DD5E62-263F-0245-880E-2CB14C34E349}"/>
              </a:ext>
            </a:extLst>
          </p:cNvPr>
          <p:cNvSpPr txBox="1">
            <a:spLocks/>
          </p:cNvSpPr>
          <p:nvPr/>
        </p:nvSpPr>
        <p:spPr>
          <a:xfrm>
            <a:off x="642000" y="1375731"/>
            <a:ext cx="11340000" cy="4351338"/>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None/>
            </a:pPr>
            <a:r>
              <a:rPr lang="en-US" sz="2800" b="1" dirty="0"/>
              <a:t>CERT049</a:t>
            </a:r>
          </a:p>
          <a:p>
            <a:pPr marL="0" indent="0">
              <a:buFont typeface="Arial" panose="020B0604020202020204" pitchFamily="34" charset="0"/>
              <a:buNone/>
            </a:pPr>
            <a:r>
              <a:rPr lang="en-US" sz="2800" dirty="0"/>
              <a:t>Error occurs when a staff assignment is reported for a SEID for which there is no staff demographic record reported (Fatal)</a:t>
            </a:r>
          </a:p>
          <a:p>
            <a:pPr>
              <a:buFont typeface="Wingdings" pitchFamily="2" charset="2"/>
              <a:buNone/>
            </a:pPr>
            <a:endParaRPr lang="en-US" sz="2800" b="1" dirty="0"/>
          </a:p>
          <a:p>
            <a:pPr>
              <a:buFont typeface="Wingdings" pitchFamily="2" charset="2"/>
              <a:buNone/>
            </a:pPr>
            <a:r>
              <a:rPr lang="en-US" sz="2800" b="1" dirty="0">
                <a:solidFill>
                  <a:schemeClr val="bg1"/>
                </a:solidFill>
              </a:rPr>
              <a:t>Solution</a:t>
            </a:r>
          </a:p>
          <a:p>
            <a:pPr marL="0" indent="0">
              <a:buFont typeface="Arial" panose="020B0604020202020204" pitchFamily="34" charset="0"/>
              <a:buNone/>
            </a:pPr>
            <a:r>
              <a:rPr lang="en-US" sz="2800" dirty="0">
                <a:solidFill>
                  <a:schemeClr val="bg1"/>
                </a:solidFill>
              </a:rPr>
              <a:t>Post staff demographic record for the teacher</a:t>
            </a:r>
          </a:p>
          <a:p>
            <a:r>
              <a:rPr lang="en-US" sz="3000" dirty="0">
                <a:solidFill>
                  <a:schemeClr val="bg1"/>
                </a:solidFill>
              </a:rPr>
              <a:t>Verify the staff hire date is on or before information day</a:t>
            </a:r>
          </a:p>
        </p:txBody>
      </p:sp>
    </p:spTree>
    <p:extLst>
      <p:ext uri="{BB962C8B-B14F-4D97-AF65-F5344CB8AC3E}">
        <p14:creationId xmlns:p14="http://schemas.microsoft.com/office/powerpoint/2010/main" val="973375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34C221-D094-445D-A8B7-0030E816562D}"/>
              </a:ext>
            </a:extLst>
          </p:cNvPr>
          <p:cNvSpPr>
            <a:spLocks noGrp="1"/>
          </p:cNvSpPr>
          <p:nvPr>
            <p:ph type="sldNum" sz="quarter" idx="11"/>
          </p:nvPr>
        </p:nvSpPr>
        <p:spPr/>
        <p:txBody>
          <a:bodyPr/>
          <a:lstStyle/>
          <a:p>
            <a:fld id="{4B73C415-D670-4716-A5EC-CC4D52CA2BAC}" type="slidenum">
              <a:rPr lang="en-US" smtClean="0"/>
              <a:pPr/>
              <a:t>5</a:t>
            </a:fld>
            <a:endParaRPr lang="en-US" dirty="0"/>
          </a:p>
        </p:txBody>
      </p:sp>
      <p:pic>
        <p:nvPicPr>
          <p:cNvPr id="23" name="Picture Placeholder 22">
            <a:extLst>
              <a:ext uri="{FF2B5EF4-FFF2-40B4-BE49-F238E27FC236}">
                <a16:creationId xmlns:a16="http://schemas.microsoft.com/office/drawing/2014/main" id="{426FC4D8-6BA6-6D41-B343-8824F9334330}"/>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020" r="1020"/>
          <a:stretch>
            <a:fillRect/>
          </a:stretch>
        </p:blipFill>
        <p:spPr/>
      </p:pic>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Agenda</a:t>
            </a:r>
          </a:p>
        </p:txBody>
      </p:sp>
      <p:sp>
        <p:nvSpPr>
          <p:cNvPr id="6" name="Text Placeholder 5">
            <a:extLst>
              <a:ext uri="{FF2B5EF4-FFF2-40B4-BE49-F238E27FC236}">
                <a16:creationId xmlns:a16="http://schemas.microsoft.com/office/drawing/2014/main" id="{0F0E443A-F987-4A67-86AD-557D61E47992}"/>
              </a:ext>
            </a:extLst>
          </p:cNvPr>
          <p:cNvSpPr>
            <a:spLocks noGrp="1"/>
          </p:cNvSpPr>
          <p:nvPr>
            <p:ph type="body" sz="quarter" idx="13"/>
          </p:nvPr>
        </p:nvSpPr>
        <p:spPr>
          <a:xfrm>
            <a:off x="5930598" y="4946955"/>
            <a:ext cx="2138655" cy="360000"/>
          </a:xfrm>
        </p:spPr>
        <p:txBody>
          <a:bodyPr/>
          <a:lstStyle/>
          <a:p>
            <a:r>
              <a:rPr lang="en-US" sz="1400" dirty="0">
                <a:solidFill>
                  <a:schemeClr val="tx1">
                    <a:lumMod val="75000"/>
                    <a:lumOff val="25000"/>
                  </a:schemeClr>
                </a:solidFill>
              </a:rPr>
              <a:t>Certification Review</a:t>
            </a:r>
          </a:p>
        </p:txBody>
      </p:sp>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4"/>
          </p:nvPr>
        </p:nvSpPr>
        <p:spPr>
          <a:xfrm>
            <a:off x="8069253" y="4946955"/>
            <a:ext cx="2012655" cy="360000"/>
          </a:xfrm>
        </p:spPr>
        <p:txBody>
          <a:bodyPr/>
          <a:lstStyle/>
          <a:p>
            <a:r>
              <a:rPr lang="en-US" dirty="0"/>
              <a:t>Common Problems</a:t>
            </a:r>
            <a:endParaRPr lang="en-US" dirty="0">
              <a:solidFill>
                <a:schemeClr val="tx1">
                  <a:lumMod val="75000"/>
                  <a:lumOff val="25000"/>
                </a:schemeClr>
              </a:solidFill>
            </a:endParaRPr>
          </a:p>
        </p:txBody>
      </p:sp>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5"/>
          </p:nvPr>
        </p:nvSpPr>
        <p:spPr>
          <a:xfrm>
            <a:off x="6999926" y="2020510"/>
            <a:ext cx="1800000" cy="360000"/>
          </a:xfrm>
        </p:spPr>
        <p:txBody>
          <a:bodyPr/>
          <a:lstStyle/>
          <a:p>
            <a:r>
              <a:rPr lang="en-US" sz="1400" dirty="0">
                <a:solidFill>
                  <a:schemeClr val="tx1">
                    <a:lumMod val="75000"/>
                    <a:lumOff val="25000"/>
                  </a:schemeClr>
                </a:solidFill>
              </a:rPr>
              <a:t>Fall-2</a:t>
            </a:r>
            <a:r>
              <a:rPr lang="en-US" dirty="0">
                <a:solidFill>
                  <a:schemeClr val="tx1">
                    <a:lumMod val="75000"/>
                    <a:lumOff val="25000"/>
                  </a:schemeClr>
                </a:solidFill>
              </a:rPr>
              <a:t> </a:t>
            </a:r>
            <a:r>
              <a:rPr lang="en-US" sz="1400" dirty="0">
                <a:solidFill>
                  <a:schemeClr val="tx1">
                    <a:lumMod val="75000"/>
                    <a:lumOff val="25000"/>
                  </a:schemeClr>
                </a:solidFill>
              </a:rPr>
              <a:t>Overview</a:t>
            </a:r>
            <a:r>
              <a:rPr lang="en-US" dirty="0">
                <a:solidFill>
                  <a:schemeClr val="tx1">
                    <a:lumMod val="75000"/>
                    <a:lumOff val="25000"/>
                  </a:schemeClr>
                </a:solidFill>
              </a:rPr>
              <a:t> </a:t>
            </a:r>
          </a:p>
        </p:txBody>
      </p:sp>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6"/>
          </p:nvPr>
        </p:nvSpPr>
        <p:spPr>
          <a:xfrm>
            <a:off x="9340370" y="2020510"/>
            <a:ext cx="1800000" cy="360000"/>
          </a:xfrm>
        </p:spPr>
        <p:txBody>
          <a:bodyPr/>
          <a:lstStyle/>
          <a:p>
            <a:r>
              <a:rPr lang="en-US" dirty="0">
                <a:solidFill>
                  <a:schemeClr val="tx1">
                    <a:lumMod val="75000"/>
                    <a:lumOff val="25000"/>
                  </a:schemeClr>
                </a:solidFill>
              </a:rPr>
              <a:t>2019-20 Changes</a:t>
            </a: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p:nvPr/>
        </p:nvSpPr>
        <p:spPr>
          <a:xfrm>
            <a:off x="7342715" y="768888"/>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Graphic 33" descr="World">
            <a:extLst>
              <a:ext uri="{FF2B5EF4-FFF2-40B4-BE49-F238E27FC236}">
                <a16:creationId xmlns:a16="http://schemas.microsoft.com/office/drawing/2014/main" id="{01B04A53-CFF0-41E3-A36F-790D2F6B635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42526" y="1068699"/>
            <a:ext cx="514800" cy="514800"/>
          </a:xfrm>
          <a:prstGeom prst="rect">
            <a:avLst/>
          </a:prstGeom>
        </p:spPr>
      </p:pic>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7125926" y="2517710"/>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p:nvPr/>
        </p:nvSpPr>
        <p:spPr>
          <a:xfrm>
            <a:off x="9681430" y="768888"/>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phic 31" descr="Research">
            <a:extLst>
              <a:ext uri="{FF2B5EF4-FFF2-40B4-BE49-F238E27FC236}">
                <a16:creationId xmlns:a16="http://schemas.microsoft.com/office/drawing/2014/main" id="{A67046E4-7EA7-414C-8B67-BE9C73705C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81241" y="1068699"/>
            <a:ext cx="514800" cy="514800"/>
          </a:xfrm>
          <a:prstGeom prst="rect">
            <a:avLst/>
          </a:prstGeom>
        </p:spPr>
      </p:pic>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9464641" y="2517710"/>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AEBBE7F-98BB-4059-8F15-7198C7DAC337}"/>
              </a:ext>
              <a:ext uri="{C183D7F6-B498-43B3-948B-1728B52AA6E4}">
                <adec:decorative xmlns:adec="http://schemas.microsoft.com/office/drawing/2017/decorative" val="1"/>
              </a:ext>
            </a:extLst>
          </p:cNvPr>
          <p:cNvSpPr/>
          <p:nvPr/>
        </p:nvSpPr>
        <p:spPr>
          <a:xfrm>
            <a:off x="6428477" y="3656954"/>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Network" title="Placeholder Icon">
            <a:extLst>
              <a:ext uri="{FF2B5EF4-FFF2-40B4-BE49-F238E27FC236}">
                <a16:creationId xmlns:a16="http://schemas.microsoft.com/office/drawing/2014/main" id="{E34FD3C6-9F01-4A17-AD96-054AF500405F}"/>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728288" y="3956765"/>
            <a:ext cx="514800" cy="514800"/>
          </a:xfrm>
          <a:prstGeom prst="rect">
            <a:avLst/>
          </a:prstGeom>
        </p:spPr>
      </p:pic>
      <p:cxnSp>
        <p:nvCxnSpPr>
          <p:cNvPr id="28" name="Straight Connector 27">
            <a:extLst>
              <a:ext uri="{FF2B5EF4-FFF2-40B4-BE49-F238E27FC236}">
                <a16:creationId xmlns:a16="http://schemas.microsoft.com/office/drawing/2014/main" id="{FDEE8591-D916-4064-8CD3-2AD3F759B9E2}"/>
              </a:ext>
              <a:ext uri="{C183D7F6-B498-43B3-948B-1728B52AA6E4}">
                <adec:decorative xmlns:adec="http://schemas.microsoft.com/office/drawing/2017/decorative" val="1"/>
              </a:ext>
            </a:extLst>
          </p:cNvPr>
          <p:cNvCxnSpPr>
            <a:cxnSpLocks/>
          </p:cNvCxnSpPr>
          <p:nvPr/>
        </p:nvCxnSpPr>
        <p:spPr>
          <a:xfrm>
            <a:off x="6211688" y="5405776"/>
            <a:ext cx="1548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p:nvPr/>
        </p:nvSpPr>
        <p:spPr>
          <a:xfrm>
            <a:off x="8525759" y="3677944"/>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Graphic 29" descr="Warning">
            <a:extLst>
              <a:ext uri="{FF2B5EF4-FFF2-40B4-BE49-F238E27FC236}">
                <a16:creationId xmlns:a16="http://schemas.microsoft.com/office/drawing/2014/main" id="{72D31FC8-7143-4EC0-8D99-6AE8BC0B8DF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825570" y="3977755"/>
            <a:ext cx="514800" cy="514800"/>
          </a:xfrm>
          <a:prstGeom prst="rect">
            <a:avLst/>
          </a:prstGeom>
        </p:spPr>
      </p:pic>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8331394" y="5426766"/>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BD8ABF0E-A7DF-AC42-9351-F879467E4E7E}"/>
              </a:ext>
              <a:ext uri="{C183D7F6-B498-43B3-948B-1728B52AA6E4}">
                <adec:decorative xmlns:adec="http://schemas.microsoft.com/office/drawing/2017/decorative" val="1"/>
              </a:ext>
            </a:extLst>
          </p:cNvPr>
          <p:cNvSpPr/>
          <p:nvPr/>
        </p:nvSpPr>
        <p:spPr>
          <a:xfrm>
            <a:off x="10623041" y="3677944"/>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9">
            <a:extLst>
              <a:ext uri="{FF2B5EF4-FFF2-40B4-BE49-F238E27FC236}">
                <a16:creationId xmlns:a16="http://schemas.microsoft.com/office/drawing/2014/main" id="{4E73C20E-DB71-7647-B3E5-699D32DF1F33}"/>
              </a:ext>
            </a:extLst>
          </p:cNvPr>
          <p:cNvSpPr txBox="1">
            <a:spLocks/>
          </p:cNvSpPr>
          <p:nvPr/>
        </p:nvSpPr>
        <p:spPr>
          <a:xfrm>
            <a:off x="10280253" y="4883176"/>
            <a:ext cx="1800000"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r>
              <a:rPr lang="en-US" sz="1400" dirty="0"/>
              <a:t>Wrap-Up</a:t>
            </a:r>
            <a:r>
              <a:rPr lang="en-US" dirty="0"/>
              <a:t> </a:t>
            </a:r>
          </a:p>
        </p:txBody>
      </p:sp>
      <p:cxnSp>
        <p:nvCxnSpPr>
          <p:cNvPr id="39" name="Straight Connector 38">
            <a:extLst>
              <a:ext uri="{FF2B5EF4-FFF2-40B4-BE49-F238E27FC236}">
                <a16:creationId xmlns:a16="http://schemas.microsoft.com/office/drawing/2014/main" id="{F467A9C6-1219-EE40-B99D-D1E687951E34}"/>
              </a:ext>
              <a:ext uri="{C183D7F6-B498-43B3-948B-1728B52AA6E4}">
                <adec:decorative xmlns:adec="http://schemas.microsoft.com/office/drawing/2017/decorative" val="1"/>
              </a:ext>
            </a:extLst>
          </p:cNvPr>
          <p:cNvCxnSpPr>
            <a:cxnSpLocks/>
          </p:cNvCxnSpPr>
          <p:nvPr/>
        </p:nvCxnSpPr>
        <p:spPr>
          <a:xfrm>
            <a:off x="10406252" y="5426766"/>
            <a:ext cx="15480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27" name="Graphic 26" descr="Present">
            <a:extLst>
              <a:ext uri="{FF2B5EF4-FFF2-40B4-BE49-F238E27FC236}">
                <a16:creationId xmlns:a16="http://schemas.microsoft.com/office/drawing/2014/main" id="{16FE0B01-3C4E-CF46-BF4C-5DDEA14C59D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882991" y="3923434"/>
            <a:ext cx="594521" cy="594521"/>
          </a:xfrm>
          <a:prstGeom prst="rect">
            <a:avLst/>
          </a:prstGeom>
        </p:spPr>
      </p:pic>
    </p:spTree>
    <p:extLst>
      <p:ext uri="{BB962C8B-B14F-4D97-AF65-F5344CB8AC3E}">
        <p14:creationId xmlns:p14="http://schemas.microsoft.com/office/powerpoint/2010/main" val="45286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3DE35-F0D2-7D4B-9810-385F93B12B5D}"/>
              </a:ext>
            </a:extLst>
          </p:cNvPr>
          <p:cNvSpPr>
            <a:spLocks noGrp="1"/>
          </p:cNvSpPr>
          <p:nvPr>
            <p:ph type="title"/>
          </p:nvPr>
        </p:nvSpPr>
        <p:spPr/>
        <p:txBody>
          <a:bodyPr/>
          <a:lstStyle/>
          <a:p>
            <a:r>
              <a:rPr lang="en-US" dirty="0"/>
              <a:t>Fall 2 Common Problems </a:t>
            </a:r>
          </a:p>
        </p:txBody>
      </p:sp>
      <p:sp>
        <p:nvSpPr>
          <p:cNvPr id="3" name="Slide Number Placeholder 2">
            <a:extLst>
              <a:ext uri="{FF2B5EF4-FFF2-40B4-BE49-F238E27FC236}">
                <a16:creationId xmlns:a16="http://schemas.microsoft.com/office/drawing/2014/main" id="{BB04B2D1-4316-ED48-9125-291E59E0F7FA}"/>
              </a:ext>
            </a:extLst>
          </p:cNvPr>
          <p:cNvSpPr>
            <a:spLocks noGrp="1"/>
          </p:cNvSpPr>
          <p:nvPr>
            <p:ph type="sldNum" sz="quarter" idx="10"/>
          </p:nvPr>
        </p:nvSpPr>
        <p:spPr/>
        <p:txBody>
          <a:bodyPr/>
          <a:lstStyle/>
          <a:p>
            <a:fld id="{4B73C415-D670-4716-A5EC-CC4D52CA2BAC}" type="slidenum">
              <a:rPr lang="en-US" noProof="0" smtClean="0"/>
              <a:pPr/>
              <a:t>50</a:t>
            </a:fld>
            <a:endParaRPr lang="en-US" noProof="0" dirty="0"/>
          </a:p>
        </p:txBody>
      </p:sp>
      <p:sp>
        <p:nvSpPr>
          <p:cNvPr id="4" name="Footer Placeholder 3">
            <a:extLst>
              <a:ext uri="{FF2B5EF4-FFF2-40B4-BE49-F238E27FC236}">
                <a16:creationId xmlns:a16="http://schemas.microsoft.com/office/drawing/2014/main" id="{F3606770-D291-2646-AA41-36A2281022DA}"/>
              </a:ext>
            </a:extLst>
          </p:cNvPr>
          <p:cNvSpPr>
            <a:spLocks noGrp="1"/>
          </p:cNvSpPr>
          <p:nvPr>
            <p:ph type="ftr" sz="quarter" idx="11"/>
          </p:nvPr>
        </p:nvSpPr>
        <p:spPr/>
        <p:txBody>
          <a:bodyPr/>
          <a:lstStyle/>
          <a:p>
            <a:r>
              <a:rPr lang="en-US" noProof="0"/>
              <a:t>Fall 2 - Advanced Reports and Certification v1.1 - Jan 7, 2020</a:t>
            </a:r>
            <a:endParaRPr lang="en-US" noProof="0" dirty="0"/>
          </a:p>
        </p:txBody>
      </p:sp>
      <p:sp>
        <p:nvSpPr>
          <p:cNvPr id="5" name="Content Placeholder 5">
            <a:extLst>
              <a:ext uri="{FF2B5EF4-FFF2-40B4-BE49-F238E27FC236}">
                <a16:creationId xmlns:a16="http://schemas.microsoft.com/office/drawing/2014/main" id="{A9D45130-FA4F-BC45-BB27-8509046CEFF0}"/>
              </a:ext>
            </a:extLst>
          </p:cNvPr>
          <p:cNvSpPr txBox="1">
            <a:spLocks/>
          </p:cNvSpPr>
          <p:nvPr/>
        </p:nvSpPr>
        <p:spPr>
          <a:xfrm>
            <a:off x="812800" y="1605116"/>
            <a:ext cx="11379200" cy="4267200"/>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None/>
            </a:pPr>
            <a:r>
              <a:rPr lang="en-US" sz="2800" b="1" dirty="0"/>
              <a:t>CERT054</a:t>
            </a:r>
          </a:p>
          <a:p>
            <a:pPr marL="0" indent="0">
              <a:buFont typeface="Arial" panose="020B0604020202020204" pitchFamily="34" charset="0"/>
              <a:buNone/>
            </a:pPr>
            <a:r>
              <a:rPr lang="en-US" sz="2800" dirty="0"/>
              <a:t>Error occurs when a course section is reported for a teacher (SEID) for which there is no staff demographic record reported (Fatal)</a:t>
            </a:r>
          </a:p>
          <a:p>
            <a:pPr>
              <a:buFont typeface="Wingdings" pitchFamily="2" charset="2"/>
              <a:buNone/>
            </a:pPr>
            <a:endParaRPr lang="en-US" sz="2800" b="1" dirty="0"/>
          </a:p>
          <a:p>
            <a:pPr>
              <a:buFont typeface="Wingdings" pitchFamily="2" charset="2"/>
              <a:buNone/>
            </a:pPr>
            <a:r>
              <a:rPr lang="en-US" sz="2800" b="1" dirty="0">
                <a:solidFill>
                  <a:schemeClr val="bg1"/>
                </a:solidFill>
              </a:rPr>
              <a:t>Solution</a:t>
            </a:r>
          </a:p>
          <a:p>
            <a:pPr marL="0" indent="0">
              <a:buFont typeface="Arial" panose="020B0604020202020204" pitchFamily="34" charset="0"/>
              <a:buNone/>
            </a:pPr>
            <a:r>
              <a:rPr lang="en-US" sz="2800" dirty="0">
                <a:solidFill>
                  <a:schemeClr val="bg1"/>
                </a:solidFill>
              </a:rPr>
              <a:t>Post staff demographic record for the staff member (SEID)</a:t>
            </a:r>
          </a:p>
          <a:p>
            <a:pPr marL="638175" indent="-457200"/>
            <a:r>
              <a:rPr lang="en-US" sz="3000" dirty="0">
                <a:solidFill>
                  <a:schemeClr val="bg1"/>
                </a:solidFill>
              </a:rPr>
              <a:t>Verify the staff hire date is on or before information day</a:t>
            </a:r>
          </a:p>
        </p:txBody>
      </p:sp>
    </p:spTree>
    <p:extLst>
      <p:ext uri="{BB962C8B-B14F-4D97-AF65-F5344CB8AC3E}">
        <p14:creationId xmlns:p14="http://schemas.microsoft.com/office/powerpoint/2010/main" val="27952110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3DE35-F0D2-7D4B-9810-385F93B12B5D}"/>
              </a:ext>
            </a:extLst>
          </p:cNvPr>
          <p:cNvSpPr>
            <a:spLocks noGrp="1"/>
          </p:cNvSpPr>
          <p:nvPr>
            <p:ph type="title"/>
          </p:nvPr>
        </p:nvSpPr>
        <p:spPr/>
        <p:txBody>
          <a:bodyPr/>
          <a:lstStyle/>
          <a:p>
            <a:r>
              <a:rPr lang="en-US" dirty="0"/>
              <a:t>Fall 2 Common Problems </a:t>
            </a:r>
          </a:p>
        </p:txBody>
      </p:sp>
      <p:sp>
        <p:nvSpPr>
          <p:cNvPr id="3" name="Slide Number Placeholder 2">
            <a:extLst>
              <a:ext uri="{FF2B5EF4-FFF2-40B4-BE49-F238E27FC236}">
                <a16:creationId xmlns:a16="http://schemas.microsoft.com/office/drawing/2014/main" id="{BB04B2D1-4316-ED48-9125-291E59E0F7FA}"/>
              </a:ext>
            </a:extLst>
          </p:cNvPr>
          <p:cNvSpPr>
            <a:spLocks noGrp="1"/>
          </p:cNvSpPr>
          <p:nvPr>
            <p:ph type="sldNum" sz="quarter" idx="10"/>
          </p:nvPr>
        </p:nvSpPr>
        <p:spPr/>
        <p:txBody>
          <a:bodyPr/>
          <a:lstStyle/>
          <a:p>
            <a:fld id="{4B73C415-D670-4716-A5EC-CC4D52CA2BAC}" type="slidenum">
              <a:rPr lang="en-US" noProof="0" smtClean="0"/>
              <a:pPr/>
              <a:t>51</a:t>
            </a:fld>
            <a:endParaRPr lang="en-US" noProof="0" dirty="0"/>
          </a:p>
        </p:txBody>
      </p:sp>
      <p:sp>
        <p:nvSpPr>
          <p:cNvPr id="4" name="Footer Placeholder 3">
            <a:extLst>
              <a:ext uri="{FF2B5EF4-FFF2-40B4-BE49-F238E27FC236}">
                <a16:creationId xmlns:a16="http://schemas.microsoft.com/office/drawing/2014/main" id="{F3606770-D291-2646-AA41-36A2281022DA}"/>
              </a:ext>
            </a:extLst>
          </p:cNvPr>
          <p:cNvSpPr>
            <a:spLocks noGrp="1"/>
          </p:cNvSpPr>
          <p:nvPr>
            <p:ph type="ftr" sz="quarter" idx="11"/>
          </p:nvPr>
        </p:nvSpPr>
        <p:spPr/>
        <p:txBody>
          <a:bodyPr/>
          <a:lstStyle/>
          <a:p>
            <a:r>
              <a:rPr lang="en-US" noProof="0"/>
              <a:t>Fall 2 - Advanced Reports and Certification v1.1 - Jan 7, 2020</a:t>
            </a:r>
            <a:endParaRPr lang="en-US" noProof="0" dirty="0"/>
          </a:p>
        </p:txBody>
      </p:sp>
      <p:sp>
        <p:nvSpPr>
          <p:cNvPr id="5" name="Content Placeholder 4">
            <a:extLst>
              <a:ext uri="{FF2B5EF4-FFF2-40B4-BE49-F238E27FC236}">
                <a16:creationId xmlns:a16="http://schemas.microsoft.com/office/drawing/2014/main" id="{4FF8A2A4-90BA-0C4C-B161-22829D9822DC}"/>
              </a:ext>
            </a:extLst>
          </p:cNvPr>
          <p:cNvSpPr txBox="1">
            <a:spLocks/>
          </p:cNvSpPr>
          <p:nvPr/>
        </p:nvSpPr>
        <p:spPr>
          <a:xfrm>
            <a:off x="768000" y="1412819"/>
            <a:ext cx="10668000" cy="4403725"/>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800" b="1" dirty="0"/>
              <a:t>CERT047</a:t>
            </a:r>
          </a:p>
          <a:p>
            <a:pPr marL="0" indent="0">
              <a:buFont typeface="Arial" panose="020B0604020202020204" pitchFamily="34" charset="0"/>
              <a:buNone/>
            </a:pPr>
            <a:r>
              <a:rPr lang="en-US" sz="2800" dirty="0"/>
              <a:t>Teaching Staff Assignment Missing A course section includes a SEID for which there is no valid teaching assignment information.</a:t>
            </a:r>
          </a:p>
          <a:p>
            <a:pPr marL="0" indent="0">
              <a:buFont typeface="Arial" panose="020B0604020202020204" pitchFamily="34" charset="0"/>
              <a:buNone/>
            </a:pPr>
            <a:endParaRPr lang="en-US" sz="2800" dirty="0"/>
          </a:p>
          <a:p>
            <a:pPr marL="0" indent="0">
              <a:buFont typeface="Arial" panose="020B0604020202020204" pitchFamily="34" charset="0"/>
              <a:buNone/>
            </a:pPr>
            <a:r>
              <a:rPr lang="en-US" sz="2800" b="1" dirty="0">
                <a:solidFill>
                  <a:schemeClr val="bg1"/>
                </a:solidFill>
              </a:rPr>
              <a:t>Solution</a:t>
            </a:r>
          </a:p>
          <a:p>
            <a:pPr marL="0" indent="0">
              <a:buFont typeface="Arial" panose="020B0604020202020204" pitchFamily="34" charset="0"/>
              <a:buNone/>
            </a:pPr>
            <a:r>
              <a:rPr lang="en-US" sz="2800" dirty="0">
                <a:solidFill>
                  <a:schemeClr val="bg1"/>
                </a:solidFill>
              </a:rPr>
              <a:t>The teaching assignment must be reported at the site the course is being taught.</a:t>
            </a:r>
          </a:p>
        </p:txBody>
      </p:sp>
    </p:spTree>
    <p:extLst>
      <p:ext uri="{BB962C8B-B14F-4D97-AF65-F5344CB8AC3E}">
        <p14:creationId xmlns:p14="http://schemas.microsoft.com/office/powerpoint/2010/main" val="31716156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3DE35-F0D2-7D4B-9810-385F93B12B5D}"/>
              </a:ext>
            </a:extLst>
          </p:cNvPr>
          <p:cNvSpPr>
            <a:spLocks noGrp="1"/>
          </p:cNvSpPr>
          <p:nvPr>
            <p:ph type="title"/>
          </p:nvPr>
        </p:nvSpPr>
        <p:spPr/>
        <p:txBody>
          <a:bodyPr/>
          <a:lstStyle/>
          <a:p>
            <a:r>
              <a:rPr lang="en-US" dirty="0"/>
              <a:t>Fall 2 Common Problems </a:t>
            </a:r>
          </a:p>
        </p:txBody>
      </p:sp>
      <p:sp>
        <p:nvSpPr>
          <p:cNvPr id="3" name="Slide Number Placeholder 2">
            <a:extLst>
              <a:ext uri="{FF2B5EF4-FFF2-40B4-BE49-F238E27FC236}">
                <a16:creationId xmlns:a16="http://schemas.microsoft.com/office/drawing/2014/main" id="{BB04B2D1-4316-ED48-9125-291E59E0F7FA}"/>
              </a:ext>
            </a:extLst>
          </p:cNvPr>
          <p:cNvSpPr>
            <a:spLocks noGrp="1"/>
          </p:cNvSpPr>
          <p:nvPr>
            <p:ph type="sldNum" sz="quarter" idx="10"/>
          </p:nvPr>
        </p:nvSpPr>
        <p:spPr/>
        <p:txBody>
          <a:bodyPr/>
          <a:lstStyle/>
          <a:p>
            <a:fld id="{4B73C415-D670-4716-A5EC-CC4D52CA2BAC}" type="slidenum">
              <a:rPr lang="en-US" noProof="0" smtClean="0"/>
              <a:pPr/>
              <a:t>52</a:t>
            </a:fld>
            <a:endParaRPr lang="en-US" noProof="0" dirty="0"/>
          </a:p>
        </p:txBody>
      </p:sp>
      <p:sp>
        <p:nvSpPr>
          <p:cNvPr id="4" name="Footer Placeholder 3">
            <a:extLst>
              <a:ext uri="{FF2B5EF4-FFF2-40B4-BE49-F238E27FC236}">
                <a16:creationId xmlns:a16="http://schemas.microsoft.com/office/drawing/2014/main" id="{F3606770-D291-2646-AA41-36A2281022DA}"/>
              </a:ext>
            </a:extLst>
          </p:cNvPr>
          <p:cNvSpPr>
            <a:spLocks noGrp="1"/>
          </p:cNvSpPr>
          <p:nvPr>
            <p:ph type="ftr" sz="quarter" idx="11"/>
          </p:nvPr>
        </p:nvSpPr>
        <p:spPr/>
        <p:txBody>
          <a:bodyPr/>
          <a:lstStyle/>
          <a:p>
            <a:r>
              <a:rPr lang="en-US" noProof="0"/>
              <a:t>Fall 2 - Advanced Reports and Certification v1.1 - Jan 7, 2020</a:t>
            </a:r>
            <a:endParaRPr lang="en-US" noProof="0" dirty="0"/>
          </a:p>
        </p:txBody>
      </p:sp>
      <p:sp>
        <p:nvSpPr>
          <p:cNvPr id="5" name="Content Placeholder 4">
            <a:extLst>
              <a:ext uri="{FF2B5EF4-FFF2-40B4-BE49-F238E27FC236}">
                <a16:creationId xmlns:a16="http://schemas.microsoft.com/office/drawing/2014/main" id="{686BC846-D557-2047-80DC-05425B30B86B}"/>
              </a:ext>
            </a:extLst>
          </p:cNvPr>
          <p:cNvSpPr txBox="1">
            <a:spLocks/>
          </p:cNvSpPr>
          <p:nvPr/>
        </p:nvSpPr>
        <p:spPr>
          <a:xfrm>
            <a:off x="661828" y="1844797"/>
            <a:ext cx="10880344" cy="4726781"/>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800" b="1" dirty="0"/>
              <a:t>CERT048 </a:t>
            </a:r>
          </a:p>
          <a:p>
            <a:pPr marL="0" indent="0">
              <a:buFont typeface="Arial" panose="020B0604020202020204" pitchFamily="34" charset="0"/>
              <a:buNone/>
            </a:pPr>
            <a:r>
              <a:rPr lang="en-US" sz="2800" dirty="0"/>
              <a:t>Missing non-classroom based assignment or course section record</a:t>
            </a:r>
          </a:p>
          <a:p>
            <a:pPr marL="0" indent="0">
              <a:buFont typeface="Arial" panose="020B0604020202020204" pitchFamily="34" charset="0"/>
              <a:buNone/>
            </a:pPr>
            <a:endParaRPr lang="en-US" sz="2800" dirty="0"/>
          </a:p>
          <a:p>
            <a:pPr marL="0" indent="0">
              <a:buFont typeface="Arial" panose="020B0604020202020204" pitchFamily="34" charset="0"/>
              <a:buNone/>
            </a:pPr>
            <a:r>
              <a:rPr lang="en-US" sz="2800" b="1" dirty="0">
                <a:solidFill>
                  <a:schemeClr val="bg1"/>
                </a:solidFill>
              </a:rPr>
              <a:t>Solution</a:t>
            </a:r>
          </a:p>
          <a:p>
            <a:pPr marL="0" indent="0">
              <a:buFont typeface="Arial" panose="020B0604020202020204" pitchFamily="34" charset="0"/>
              <a:buNone/>
            </a:pPr>
            <a:r>
              <a:rPr lang="en-US" sz="2800" dirty="0">
                <a:solidFill>
                  <a:schemeClr val="bg1"/>
                </a:solidFill>
              </a:rPr>
              <a:t>All certificated staff must either have a course record or have a non-classroom based assignment</a:t>
            </a:r>
          </a:p>
          <a:p>
            <a:pPr lvl="3"/>
            <a:endParaRPr lang="en-US" sz="2800" dirty="0"/>
          </a:p>
        </p:txBody>
      </p:sp>
    </p:spTree>
    <p:extLst>
      <p:ext uri="{BB962C8B-B14F-4D97-AF65-F5344CB8AC3E}">
        <p14:creationId xmlns:p14="http://schemas.microsoft.com/office/powerpoint/2010/main" val="32512725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D28E4-F6C2-2B49-8665-0B7C844FE708}"/>
              </a:ext>
            </a:extLst>
          </p:cNvPr>
          <p:cNvSpPr>
            <a:spLocks noGrp="1"/>
          </p:cNvSpPr>
          <p:nvPr>
            <p:ph type="title"/>
          </p:nvPr>
        </p:nvSpPr>
        <p:spPr/>
        <p:txBody>
          <a:bodyPr/>
          <a:lstStyle/>
          <a:p>
            <a:r>
              <a:rPr lang="en-US" dirty="0"/>
              <a:t>Fall 2 Common Problems </a:t>
            </a:r>
          </a:p>
        </p:txBody>
      </p:sp>
      <p:sp>
        <p:nvSpPr>
          <p:cNvPr id="3" name="Slide Number Placeholder 2">
            <a:extLst>
              <a:ext uri="{FF2B5EF4-FFF2-40B4-BE49-F238E27FC236}">
                <a16:creationId xmlns:a16="http://schemas.microsoft.com/office/drawing/2014/main" id="{B89B31DC-823E-214A-9434-C3D8503D0FE2}"/>
              </a:ext>
            </a:extLst>
          </p:cNvPr>
          <p:cNvSpPr>
            <a:spLocks noGrp="1"/>
          </p:cNvSpPr>
          <p:nvPr>
            <p:ph type="sldNum" sz="quarter" idx="10"/>
          </p:nvPr>
        </p:nvSpPr>
        <p:spPr/>
        <p:txBody>
          <a:bodyPr/>
          <a:lstStyle/>
          <a:p>
            <a:fld id="{4B73C415-D670-4716-A5EC-CC4D52CA2BAC}" type="slidenum">
              <a:rPr lang="en-US" noProof="0" smtClean="0"/>
              <a:pPr/>
              <a:t>53</a:t>
            </a:fld>
            <a:endParaRPr lang="en-US" noProof="0" dirty="0"/>
          </a:p>
        </p:txBody>
      </p:sp>
      <p:sp>
        <p:nvSpPr>
          <p:cNvPr id="4" name="Footer Placeholder 3">
            <a:extLst>
              <a:ext uri="{FF2B5EF4-FFF2-40B4-BE49-F238E27FC236}">
                <a16:creationId xmlns:a16="http://schemas.microsoft.com/office/drawing/2014/main" id="{2E0F7660-ED95-F848-9931-A5584AE11AC8}"/>
              </a:ext>
            </a:extLst>
          </p:cNvPr>
          <p:cNvSpPr>
            <a:spLocks noGrp="1"/>
          </p:cNvSpPr>
          <p:nvPr>
            <p:ph type="ftr" sz="quarter" idx="11"/>
          </p:nvPr>
        </p:nvSpPr>
        <p:spPr/>
        <p:txBody>
          <a:bodyPr/>
          <a:lstStyle/>
          <a:p>
            <a:r>
              <a:rPr lang="en-US" noProof="0"/>
              <a:t>Fall 2 - Advanced Reports and Certification v1.1 - Jan 7, 2020</a:t>
            </a:r>
            <a:endParaRPr lang="en-US" noProof="0" dirty="0"/>
          </a:p>
        </p:txBody>
      </p:sp>
      <p:sp>
        <p:nvSpPr>
          <p:cNvPr id="7" name="Content Placeholder 5">
            <a:extLst>
              <a:ext uri="{FF2B5EF4-FFF2-40B4-BE49-F238E27FC236}">
                <a16:creationId xmlns:a16="http://schemas.microsoft.com/office/drawing/2014/main" id="{B92A3B65-009B-7B4E-BD77-F0F24892C183}"/>
              </a:ext>
            </a:extLst>
          </p:cNvPr>
          <p:cNvSpPr txBox="1">
            <a:spLocks/>
          </p:cNvSpPr>
          <p:nvPr/>
        </p:nvSpPr>
        <p:spPr>
          <a:xfrm>
            <a:off x="789710" y="1568335"/>
            <a:ext cx="10896600" cy="4327525"/>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None/>
            </a:pPr>
            <a:r>
              <a:rPr lang="en-US" sz="2800" b="1" dirty="0"/>
              <a:t>CERT082</a:t>
            </a:r>
          </a:p>
          <a:p>
            <a:pPr marL="0" indent="0">
              <a:buFont typeface="Arial" panose="020B0604020202020204" pitchFamily="34" charset="0"/>
              <a:buNone/>
            </a:pPr>
            <a:r>
              <a:rPr lang="en-US" sz="2800" dirty="0"/>
              <a:t>Error occurs when only one course section is reported with a multiple teacher code</a:t>
            </a:r>
          </a:p>
          <a:p>
            <a:pPr>
              <a:buFont typeface="Wingdings" pitchFamily="2" charset="2"/>
              <a:buNone/>
            </a:pPr>
            <a:endParaRPr lang="en-US" sz="2800" b="1" dirty="0"/>
          </a:p>
          <a:p>
            <a:pPr>
              <a:buFont typeface="Wingdings" pitchFamily="2" charset="2"/>
              <a:buNone/>
            </a:pPr>
            <a:r>
              <a:rPr lang="en-US" sz="2800" b="1" dirty="0">
                <a:solidFill>
                  <a:schemeClr val="bg1"/>
                </a:solidFill>
              </a:rPr>
              <a:t>Solution</a:t>
            </a:r>
          </a:p>
          <a:p>
            <a:pPr marL="0" indent="0">
              <a:buFont typeface="Arial" panose="020B0604020202020204" pitchFamily="34" charset="0"/>
              <a:buNone/>
            </a:pPr>
            <a:r>
              <a:rPr lang="en-US" sz="2800" dirty="0">
                <a:solidFill>
                  <a:schemeClr val="bg1"/>
                </a:solidFill>
              </a:rPr>
              <a:t>Post another course section record with the other teacher’s SEID and the same Class ID</a:t>
            </a:r>
          </a:p>
          <a:p>
            <a:pPr marL="0" indent="0">
              <a:buFont typeface="Arial" panose="020B0604020202020204" pitchFamily="34" charset="0"/>
              <a:buNone/>
            </a:pPr>
            <a:endParaRPr lang="en-US" sz="2800" dirty="0"/>
          </a:p>
        </p:txBody>
      </p:sp>
    </p:spTree>
    <p:extLst>
      <p:ext uri="{BB962C8B-B14F-4D97-AF65-F5344CB8AC3E}">
        <p14:creationId xmlns:p14="http://schemas.microsoft.com/office/powerpoint/2010/main" val="36448058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D28E4-F6C2-2B49-8665-0B7C844FE708}"/>
              </a:ext>
            </a:extLst>
          </p:cNvPr>
          <p:cNvSpPr>
            <a:spLocks noGrp="1"/>
          </p:cNvSpPr>
          <p:nvPr>
            <p:ph type="title"/>
          </p:nvPr>
        </p:nvSpPr>
        <p:spPr/>
        <p:txBody>
          <a:bodyPr/>
          <a:lstStyle/>
          <a:p>
            <a:r>
              <a:rPr lang="en-US" dirty="0"/>
              <a:t>Fall 2 Common Problems </a:t>
            </a:r>
          </a:p>
        </p:txBody>
      </p:sp>
      <p:sp>
        <p:nvSpPr>
          <p:cNvPr id="3" name="Slide Number Placeholder 2">
            <a:extLst>
              <a:ext uri="{FF2B5EF4-FFF2-40B4-BE49-F238E27FC236}">
                <a16:creationId xmlns:a16="http://schemas.microsoft.com/office/drawing/2014/main" id="{B89B31DC-823E-214A-9434-C3D8503D0FE2}"/>
              </a:ext>
            </a:extLst>
          </p:cNvPr>
          <p:cNvSpPr>
            <a:spLocks noGrp="1"/>
          </p:cNvSpPr>
          <p:nvPr>
            <p:ph type="sldNum" sz="quarter" idx="10"/>
          </p:nvPr>
        </p:nvSpPr>
        <p:spPr/>
        <p:txBody>
          <a:bodyPr/>
          <a:lstStyle/>
          <a:p>
            <a:fld id="{4B73C415-D670-4716-A5EC-CC4D52CA2BAC}" type="slidenum">
              <a:rPr lang="en-US" noProof="0" smtClean="0"/>
              <a:pPr/>
              <a:t>54</a:t>
            </a:fld>
            <a:endParaRPr lang="en-US" noProof="0" dirty="0"/>
          </a:p>
        </p:txBody>
      </p:sp>
      <p:sp>
        <p:nvSpPr>
          <p:cNvPr id="4" name="Footer Placeholder 3">
            <a:extLst>
              <a:ext uri="{FF2B5EF4-FFF2-40B4-BE49-F238E27FC236}">
                <a16:creationId xmlns:a16="http://schemas.microsoft.com/office/drawing/2014/main" id="{2E0F7660-ED95-F848-9931-A5584AE11AC8}"/>
              </a:ext>
            </a:extLst>
          </p:cNvPr>
          <p:cNvSpPr>
            <a:spLocks noGrp="1"/>
          </p:cNvSpPr>
          <p:nvPr>
            <p:ph type="ftr" sz="quarter" idx="11"/>
          </p:nvPr>
        </p:nvSpPr>
        <p:spPr/>
        <p:txBody>
          <a:bodyPr/>
          <a:lstStyle/>
          <a:p>
            <a:r>
              <a:rPr lang="en-US" noProof="0"/>
              <a:t>Fall 2 - Advanced Reports and Certification v1.1 - Jan 7, 2020</a:t>
            </a:r>
            <a:endParaRPr lang="en-US" noProof="0" dirty="0"/>
          </a:p>
        </p:txBody>
      </p:sp>
      <p:sp>
        <p:nvSpPr>
          <p:cNvPr id="5" name="Content Placeholder 5">
            <a:extLst>
              <a:ext uri="{FF2B5EF4-FFF2-40B4-BE49-F238E27FC236}">
                <a16:creationId xmlns:a16="http://schemas.microsoft.com/office/drawing/2014/main" id="{18A7C363-E73D-3846-AAA9-9F05DCADB9EC}"/>
              </a:ext>
            </a:extLst>
          </p:cNvPr>
          <p:cNvSpPr txBox="1">
            <a:spLocks/>
          </p:cNvSpPr>
          <p:nvPr/>
        </p:nvSpPr>
        <p:spPr>
          <a:xfrm>
            <a:off x="681218" y="1374103"/>
            <a:ext cx="10841563" cy="5197475"/>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None/>
            </a:pPr>
            <a:r>
              <a:rPr lang="en-US" sz="2800" b="1" dirty="0"/>
              <a:t>CERT083</a:t>
            </a:r>
          </a:p>
          <a:p>
            <a:pPr marL="0" indent="0">
              <a:buFont typeface="Arial" panose="020B0604020202020204" pitchFamily="34" charset="0"/>
              <a:buNone/>
            </a:pPr>
            <a:r>
              <a:rPr lang="en-US" sz="2800" dirty="0"/>
              <a:t>Error occurs when a student course section is reported and the course section does not exist in the CALPADS</a:t>
            </a:r>
          </a:p>
          <a:p>
            <a:pPr>
              <a:buFont typeface="Wingdings" pitchFamily="2" charset="2"/>
              <a:buNone/>
            </a:pPr>
            <a:endParaRPr lang="en-US" sz="2800" b="1" dirty="0"/>
          </a:p>
          <a:p>
            <a:pPr>
              <a:buFont typeface="Wingdings" pitchFamily="2" charset="2"/>
              <a:buNone/>
            </a:pPr>
            <a:r>
              <a:rPr lang="en-US" sz="2800" b="1" dirty="0">
                <a:solidFill>
                  <a:schemeClr val="bg1"/>
                </a:solidFill>
              </a:rPr>
              <a:t>Solution</a:t>
            </a:r>
          </a:p>
          <a:p>
            <a:pPr marL="0" indent="0">
              <a:buFont typeface="Arial" panose="020B0604020202020204" pitchFamily="34" charset="0"/>
              <a:buNone/>
            </a:pPr>
            <a:r>
              <a:rPr lang="en-US" sz="2800" dirty="0">
                <a:solidFill>
                  <a:schemeClr val="bg1"/>
                </a:solidFill>
              </a:rPr>
              <a:t>Verify that the student course section is correct (i.e. Local Course ID, Course Section ID, &amp; Academic Term)</a:t>
            </a:r>
          </a:p>
          <a:p>
            <a:r>
              <a:rPr lang="en-US" sz="2800" dirty="0">
                <a:solidFill>
                  <a:schemeClr val="bg1"/>
                </a:solidFill>
              </a:rPr>
              <a:t>Post the course section record</a:t>
            </a:r>
          </a:p>
        </p:txBody>
      </p:sp>
    </p:spTree>
    <p:extLst>
      <p:ext uri="{BB962C8B-B14F-4D97-AF65-F5344CB8AC3E}">
        <p14:creationId xmlns:p14="http://schemas.microsoft.com/office/powerpoint/2010/main" val="8242690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D28E4-F6C2-2B49-8665-0B7C844FE708}"/>
              </a:ext>
            </a:extLst>
          </p:cNvPr>
          <p:cNvSpPr>
            <a:spLocks noGrp="1"/>
          </p:cNvSpPr>
          <p:nvPr>
            <p:ph type="title"/>
          </p:nvPr>
        </p:nvSpPr>
        <p:spPr/>
        <p:txBody>
          <a:bodyPr/>
          <a:lstStyle/>
          <a:p>
            <a:r>
              <a:rPr lang="en-US" dirty="0"/>
              <a:t>Fall 2 Common Problems </a:t>
            </a:r>
          </a:p>
        </p:txBody>
      </p:sp>
      <p:sp>
        <p:nvSpPr>
          <p:cNvPr id="3" name="Slide Number Placeholder 2">
            <a:extLst>
              <a:ext uri="{FF2B5EF4-FFF2-40B4-BE49-F238E27FC236}">
                <a16:creationId xmlns:a16="http://schemas.microsoft.com/office/drawing/2014/main" id="{B89B31DC-823E-214A-9434-C3D8503D0FE2}"/>
              </a:ext>
            </a:extLst>
          </p:cNvPr>
          <p:cNvSpPr>
            <a:spLocks noGrp="1"/>
          </p:cNvSpPr>
          <p:nvPr>
            <p:ph type="sldNum" sz="quarter" idx="10"/>
          </p:nvPr>
        </p:nvSpPr>
        <p:spPr/>
        <p:txBody>
          <a:bodyPr/>
          <a:lstStyle/>
          <a:p>
            <a:fld id="{4B73C415-D670-4716-A5EC-CC4D52CA2BAC}" type="slidenum">
              <a:rPr lang="en-US" noProof="0" smtClean="0"/>
              <a:pPr/>
              <a:t>55</a:t>
            </a:fld>
            <a:endParaRPr lang="en-US" noProof="0" dirty="0"/>
          </a:p>
        </p:txBody>
      </p:sp>
      <p:sp>
        <p:nvSpPr>
          <p:cNvPr id="4" name="Footer Placeholder 3">
            <a:extLst>
              <a:ext uri="{FF2B5EF4-FFF2-40B4-BE49-F238E27FC236}">
                <a16:creationId xmlns:a16="http://schemas.microsoft.com/office/drawing/2014/main" id="{2E0F7660-ED95-F848-9931-A5584AE11AC8}"/>
              </a:ext>
            </a:extLst>
          </p:cNvPr>
          <p:cNvSpPr>
            <a:spLocks noGrp="1"/>
          </p:cNvSpPr>
          <p:nvPr>
            <p:ph type="ftr" sz="quarter" idx="11"/>
          </p:nvPr>
        </p:nvSpPr>
        <p:spPr/>
        <p:txBody>
          <a:bodyPr/>
          <a:lstStyle/>
          <a:p>
            <a:r>
              <a:rPr lang="en-US" noProof="0"/>
              <a:t>Fall 2 - Advanced Reports and Certification v1.1 - Jan 7, 2020</a:t>
            </a:r>
            <a:endParaRPr lang="en-US" noProof="0" dirty="0"/>
          </a:p>
        </p:txBody>
      </p:sp>
      <p:sp>
        <p:nvSpPr>
          <p:cNvPr id="5" name="Rectangle 4">
            <a:extLst>
              <a:ext uri="{FF2B5EF4-FFF2-40B4-BE49-F238E27FC236}">
                <a16:creationId xmlns:a16="http://schemas.microsoft.com/office/drawing/2014/main" id="{206B60FC-02BC-8B4E-BCAE-A8CA2FF797E8}"/>
              </a:ext>
            </a:extLst>
          </p:cNvPr>
          <p:cNvSpPr/>
          <p:nvPr/>
        </p:nvSpPr>
        <p:spPr>
          <a:xfrm>
            <a:off x="681644" y="947127"/>
            <a:ext cx="11090356" cy="4585871"/>
          </a:xfrm>
          <a:prstGeom prst="rect">
            <a:avLst/>
          </a:prstGeom>
        </p:spPr>
        <p:txBody>
          <a:bodyPr wrap="square">
            <a:spAutoFit/>
          </a:bodyPr>
          <a:lstStyle/>
          <a:p>
            <a:pPr>
              <a:buFont typeface="Wingdings" pitchFamily="2" charset="2"/>
              <a:buNone/>
            </a:pPr>
            <a:r>
              <a:rPr lang="en-US" sz="2800" b="1" dirty="0"/>
              <a:t>CERT075</a:t>
            </a:r>
          </a:p>
          <a:p>
            <a:r>
              <a:rPr lang="en-US" sz="2600" dirty="0"/>
              <a:t>Error occurs when the teacher’s staff employment start date or end date does not fall within the reporting period, 7/1/19 - 11/4/19</a:t>
            </a:r>
          </a:p>
          <a:p>
            <a:pPr algn="ctr">
              <a:spcBef>
                <a:spcPct val="0"/>
              </a:spcBef>
              <a:buFont typeface="Wingdings" pitchFamily="2" charset="2"/>
              <a:buNone/>
            </a:pPr>
            <a:r>
              <a:rPr lang="en-US" sz="2600" dirty="0"/>
              <a:t>	or</a:t>
            </a:r>
          </a:p>
          <a:p>
            <a:r>
              <a:rPr lang="en-US" sz="2600" dirty="0"/>
              <a:t>Record effective start date not between 7/1/19 and 11/4/19 (Census Day plus 30 calendar days</a:t>
            </a:r>
            <a:r>
              <a:rPr lang="en-US" sz="2800" dirty="0"/>
              <a:t>)</a:t>
            </a:r>
            <a:endParaRPr lang="en-US" sz="2800" b="1" dirty="0"/>
          </a:p>
          <a:p>
            <a:pPr>
              <a:buFont typeface="Wingdings" pitchFamily="2" charset="2"/>
              <a:buNone/>
            </a:pPr>
            <a:endParaRPr lang="en-US" sz="2800" b="1" dirty="0"/>
          </a:p>
          <a:p>
            <a:pPr>
              <a:buFont typeface="Wingdings" pitchFamily="2" charset="2"/>
              <a:buNone/>
            </a:pPr>
            <a:r>
              <a:rPr lang="en-US" sz="2800" b="1" dirty="0">
                <a:solidFill>
                  <a:schemeClr val="bg1"/>
                </a:solidFill>
              </a:rPr>
              <a:t>Solution</a:t>
            </a:r>
          </a:p>
          <a:p>
            <a:r>
              <a:rPr lang="en-US" sz="2800" dirty="0">
                <a:solidFill>
                  <a:schemeClr val="bg1"/>
                </a:solidFill>
              </a:rPr>
              <a:t>Verify that the employment dates are correct</a:t>
            </a:r>
          </a:p>
          <a:p>
            <a:pPr marL="457200" indent="-457200">
              <a:buFont typeface="Courier New" panose="02070309020205020404" pitchFamily="49" charset="0"/>
              <a:buChar char="o"/>
            </a:pPr>
            <a:r>
              <a:rPr lang="en-US" sz="2400" dirty="0">
                <a:solidFill>
                  <a:schemeClr val="bg1"/>
                </a:solidFill>
              </a:rPr>
              <a:t>If yes, delete the record as SEID should not be reported</a:t>
            </a:r>
          </a:p>
          <a:p>
            <a:pPr marL="457200" indent="-457200">
              <a:buFont typeface="Courier New" panose="02070309020205020404" pitchFamily="49" charset="0"/>
              <a:buChar char="o"/>
            </a:pPr>
            <a:r>
              <a:rPr lang="en-US" sz="2400" dirty="0">
                <a:solidFill>
                  <a:schemeClr val="bg1"/>
                </a:solidFill>
              </a:rPr>
              <a:t>If no, submit the correct employment dates</a:t>
            </a:r>
          </a:p>
        </p:txBody>
      </p:sp>
    </p:spTree>
    <p:extLst>
      <p:ext uri="{BB962C8B-B14F-4D97-AF65-F5344CB8AC3E}">
        <p14:creationId xmlns:p14="http://schemas.microsoft.com/office/powerpoint/2010/main" val="11366370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D28E4-F6C2-2B49-8665-0B7C844FE708}"/>
              </a:ext>
            </a:extLst>
          </p:cNvPr>
          <p:cNvSpPr>
            <a:spLocks noGrp="1"/>
          </p:cNvSpPr>
          <p:nvPr>
            <p:ph type="title"/>
          </p:nvPr>
        </p:nvSpPr>
        <p:spPr/>
        <p:txBody>
          <a:bodyPr/>
          <a:lstStyle/>
          <a:p>
            <a:r>
              <a:rPr lang="en-US" dirty="0"/>
              <a:t>Fall 2 Common Problems </a:t>
            </a:r>
          </a:p>
        </p:txBody>
      </p:sp>
      <p:sp>
        <p:nvSpPr>
          <p:cNvPr id="3" name="Slide Number Placeholder 2">
            <a:extLst>
              <a:ext uri="{FF2B5EF4-FFF2-40B4-BE49-F238E27FC236}">
                <a16:creationId xmlns:a16="http://schemas.microsoft.com/office/drawing/2014/main" id="{B89B31DC-823E-214A-9434-C3D8503D0FE2}"/>
              </a:ext>
            </a:extLst>
          </p:cNvPr>
          <p:cNvSpPr>
            <a:spLocks noGrp="1"/>
          </p:cNvSpPr>
          <p:nvPr>
            <p:ph type="sldNum" sz="quarter" idx="10"/>
          </p:nvPr>
        </p:nvSpPr>
        <p:spPr/>
        <p:txBody>
          <a:bodyPr/>
          <a:lstStyle/>
          <a:p>
            <a:fld id="{4B73C415-D670-4716-A5EC-CC4D52CA2BAC}" type="slidenum">
              <a:rPr lang="en-US" noProof="0" smtClean="0"/>
              <a:pPr/>
              <a:t>56</a:t>
            </a:fld>
            <a:endParaRPr lang="en-US" noProof="0" dirty="0"/>
          </a:p>
        </p:txBody>
      </p:sp>
      <p:sp>
        <p:nvSpPr>
          <p:cNvPr id="4" name="Footer Placeholder 3">
            <a:extLst>
              <a:ext uri="{FF2B5EF4-FFF2-40B4-BE49-F238E27FC236}">
                <a16:creationId xmlns:a16="http://schemas.microsoft.com/office/drawing/2014/main" id="{2E0F7660-ED95-F848-9931-A5584AE11AC8}"/>
              </a:ext>
            </a:extLst>
          </p:cNvPr>
          <p:cNvSpPr>
            <a:spLocks noGrp="1"/>
          </p:cNvSpPr>
          <p:nvPr>
            <p:ph type="ftr" sz="quarter" idx="11"/>
          </p:nvPr>
        </p:nvSpPr>
        <p:spPr/>
        <p:txBody>
          <a:bodyPr/>
          <a:lstStyle/>
          <a:p>
            <a:r>
              <a:rPr lang="en-US" noProof="0"/>
              <a:t>Fall 2 - Advanced Reports and Certification v1.1 - Jan 7, 2020</a:t>
            </a:r>
            <a:endParaRPr lang="en-US" noProof="0" dirty="0"/>
          </a:p>
        </p:txBody>
      </p:sp>
      <p:sp>
        <p:nvSpPr>
          <p:cNvPr id="6" name="Content Placeholder 5">
            <a:extLst>
              <a:ext uri="{FF2B5EF4-FFF2-40B4-BE49-F238E27FC236}">
                <a16:creationId xmlns:a16="http://schemas.microsoft.com/office/drawing/2014/main" id="{EBF55335-F428-DF45-A637-153D5F044C06}"/>
              </a:ext>
            </a:extLst>
          </p:cNvPr>
          <p:cNvSpPr txBox="1">
            <a:spLocks/>
          </p:cNvSpPr>
          <p:nvPr/>
        </p:nvSpPr>
        <p:spPr>
          <a:xfrm>
            <a:off x="588436" y="1022350"/>
            <a:ext cx="11146363" cy="5154006"/>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None/>
            </a:pPr>
            <a:r>
              <a:rPr lang="en-US" sz="2800" b="1" dirty="0"/>
              <a:t>CERT076</a:t>
            </a:r>
          </a:p>
          <a:p>
            <a:pPr marL="0" indent="0">
              <a:spcBef>
                <a:spcPct val="0"/>
              </a:spcBef>
              <a:buFont typeface="Arial" panose="020B0604020202020204" pitchFamily="34" charset="0"/>
              <a:buNone/>
            </a:pPr>
            <a:r>
              <a:rPr lang="en-US" sz="2600" dirty="0"/>
              <a:t>Error occurs when the admin or support staff’s staff employment start date or end date does not fall on census day</a:t>
            </a:r>
          </a:p>
          <a:p>
            <a:pPr algn="ctr">
              <a:spcBef>
                <a:spcPct val="0"/>
              </a:spcBef>
              <a:buFont typeface="Wingdings" pitchFamily="2" charset="2"/>
              <a:buNone/>
            </a:pPr>
            <a:r>
              <a:rPr lang="en-US" sz="2600" dirty="0"/>
              <a:t>or</a:t>
            </a:r>
          </a:p>
          <a:p>
            <a:pPr marL="0" indent="0">
              <a:buFont typeface="Arial" panose="020B0604020202020204" pitchFamily="34" charset="0"/>
              <a:buNone/>
            </a:pPr>
            <a:r>
              <a:rPr lang="en-US" sz="2600" dirty="0"/>
              <a:t>Record effective start date not between 7/1/16 and 10/5/16</a:t>
            </a:r>
          </a:p>
          <a:p>
            <a:pPr>
              <a:buFont typeface="Wingdings" pitchFamily="2" charset="2"/>
              <a:buNone/>
            </a:pPr>
            <a:r>
              <a:rPr lang="en-US" sz="2400" b="1" dirty="0">
                <a:solidFill>
                  <a:schemeClr val="bg1"/>
                </a:solidFill>
              </a:rPr>
              <a:t>Solution</a:t>
            </a:r>
          </a:p>
          <a:p>
            <a:pPr marL="0" indent="0">
              <a:buFont typeface="Arial" panose="020B0604020202020204" pitchFamily="34" charset="0"/>
              <a:buNone/>
            </a:pPr>
            <a:r>
              <a:rPr lang="en-US" sz="2400" dirty="0">
                <a:solidFill>
                  <a:schemeClr val="bg1"/>
                </a:solidFill>
              </a:rPr>
              <a:t>Verify that the employment dates are correct.</a:t>
            </a:r>
          </a:p>
          <a:p>
            <a:r>
              <a:rPr lang="en-US" sz="2000" dirty="0">
                <a:solidFill>
                  <a:schemeClr val="bg1"/>
                </a:solidFill>
              </a:rPr>
              <a:t>If yes, delete the record as SEID should not be reported</a:t>
            </a:r>
          </a:p>
          <a:p>
            <a:r>
              <a:rPr lang="en-US" sz="2000" dirty="0">
                <a:solidFill>
                  <a:schemeClr val="bg1"/>
                </a:solidFill>
              </a:rPr>
              <a:t>If no, submit the correct employment dates</a:t>
            </a:r>
          </a:p>
          <a:p>
            <a:r>
              <a:rPr lang="en-US" sz="2000" dirty="0">
                <a:solidFill>
                  <a:schemeClr val="bg1"/>
                </a:solidFill>
              </a:rPr>
              <a:t>If staff leaves district, provide Employment End Date and not the Effective End Date.</a:t>
            </a:r>
          </a:p>
        </p:txBody>
      </p:sp>
    </p:spTree>
    <p:extLst>
      <p:ext uri="{BB962C8B-B14F-4D97-AF65-F5344CB8AC3E}">
        <p14:creationId xmlns:p14="http://schemas.microsoft.com/office/powerpoint/2010/main" val="26111356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D28E4-F6C2-2B49-8665-0B7C844FE708}"/>
              </a:ext>
            </a:extLst>
          </p:cNvPr>
          <p:cNvSpPr>
            <a:spLocks noGrp="1"/>
          </p:cNvSpPr>
          <p:nvPr>
            <p:ph type="title"/>
          </p:nvPr>
        </p:nvSpPr>
        <p:spPr/>
        <p:txBody>
          <a:bodyPr/>
          <a:lstStyle/>
          <a:p>
            <a:r>
              <a:rPr lang="en-US" dirty="0"/>
              <a:t>Fall 2 Common Problems </a:t>
            </a:r>
          </a:p>
        </p:txBody>
      </p:sp>
      <p:sp>
        <p:nvSpPr>
          <p:cNvPr id="3" name="Slide Number Placeholder 2">
            <a:extLst>
              <a:ext uri="{FF2B5EF4-FFF2-40B4-BE49-F238E27FC236}">
                <a16:creationId xmlns:a16="http://schemas.microsoft.com/office/drawing/2014/main" id="{B89B31DC-823E-214A-9434-C3D8503D0FE2}"/>
              </a:ext>
            </a:extLst>
          </p:cNvPr>
          <p:cNvSpPr>
            <a:spLocks noGrp="1"/>
          </p:cNvSpPr>
          <p:nvPr>
            <p:ph type="sldNum" sz="quarter" idx="10"/>
          </p:nvPr>
        </p:nvSpPr>
        <p:spPr/>
        <p:txBody>
          <a:bodyPr/>
          <a:lstStyle/>
          <a:p>
            <a:fld id="{4B73C415-D670-4716-A5EC-CC4D52CA2BAC}" type="slidenum">
              <a:rPr lang="en-US" noProof="0" smtClean="0"/>
              <a:pPr/>
              <a:t>57</a:t>
            </a:fld>
            <a:endParaRPr lang="en-US" noProof="0" dirty="0"/>
          </a:p>
        </p:txBody>
      </p:sp>
      <p:sp>
        <p:nvSpPr>
          <p:cNvPr id="4" name="Footer Placeholder 3">
            <a:extLst>
              <a:ext uri="{FF2B5EF4-FFF2-40B4-BE49-F238E27FC236}">
                <a16:creationId xmlns:a16="http://schemas.microsoft.com/office/drawing/2014/main" id="{2E0F7660-ED95-F848-9931-A5584AE11AC8}"/>
              </a:ext>
            </a:extLst>
          </p:cNvPr>
          <p:cNvSpPr>
            <a:spLocks noGrp="1"/>
          </p:cNvSpPr>
          <p:nvPr>
            <p:ph type="ftr" sz="quarter" idx="11"/>
          </p:nvPr>
        </p:nvSpPr>
        <p:spPr/>
        <p:txBody>
          <a:bodyPr/>
          <a:lstStyle/>
          <a:p>
            <a:r>
              <a:rPr lang="en-US" noProof="0"/>
              <a:t>Fall 2 - Advanced Reports and Certification v1.1 - Jan 7, 2020</a:t>
            </a:r>
            <a:endParaRPr lang="en-US" noProof="0" dirty="0"/>
          </a:p>
        </p:txBody>
      </p:sp>
      <p:sp>
        <p:nvSpPr>
          <p:cNvPr id="5" name="Content Placeholder 5">
            <a:extLst>
              <a:ext uri="{FF2B5EF4-FFF2-40B4-BE49-F238E27FC236}">
                <a16:creationId xmlns:a16="http://schemas.microsoft.com/office/drawing/2014/main" id="{E72AFFB4-3288-5045-A37D-90321CDAA22F}"/>
              </a:ext>
            </a:extLst>
          </p:cNvPr>
          <p:cNvSpPr txBox="1">
            <a:spLocks/>
          </p:cNvSpPr>
          <p:nvPr/>
        </p:nvSpPr>
        <p:spPr>
          <a:xfrm>
            <a:off x="570600" y="1212235"/>
            <a:ext cx="11201400" cy="5359343"/>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None/>
            </a:pPr>
            <a:r>
              <a:rPr lang="en-US" sz="2800" b="1" dirty="0"/>
              <a:t>CERT077</a:t>
            </a:r>
          </a:p>
          <a:p>
            <a:pPr marL="0" indent="0">
              <a:buFont typeface="Arial" panose="020B0604020202020204" pitchFamily="34" charset="0"/>
              <a:buNone/>
            </a:pPr>
            <a:r>
              <a:rPr lang="en-US" sz="2800" dirty="0"/>
              <a:t>Error occurs when no student course section records are reported for a student whose enrollment status on Census Day is Primarily Enrollment (10)*</a:t>
            </a:r>
            <a:br>
              <a:rPr lang="en-US" sz="2800" dirty="0"/>
            </a:br>
            <a:endParaRPr lang="en-US" sz="2800" b="1" dirty="0"/>
          </a:p>
          <a:p>
            <a:pPr>
              <a:buFont typeface="Wingdings" pitchFamily="2" charset="2"/>
              <a:buNone/>
            </a:pPr>
            <a:r>
              <a:rPr lang="en-US" sz="2800" b="1" dirty="0">
                <a:solidFill>
                  <a:schemeClr val="bg1"/>
                </a:solidFill>
              </a:rPr>
              <a:t>Solution</a:t>
            </a:r>
          </a:p>
          <a:p>
            <a:pPr marL="0" indent="0">
              <a:buFont typeface="Arial" panose="020B0604020202020204" pitchFamily="34" charset="0"/>
              <a:buNone/>
            </a:pPr>
            <a:r>
              <a:rPr lang="en-US" sz="2800" dirty="0">
                <a:solidFill>
                  <a:schemeClr val="bg1"/>
                </a:solidFill>
              </a:rPr>
              <a:t>Verify the student’s enrollment status on Census Day</a:t>
            </a:r>
          </a:p>
          <a:p>
            <a:r>
              <a:rPr lang="en-US" sz="2500" dirty="0">
                <a:solidFill>
                  <a:schemeClr val="bg1"/>
                </a:solidFill>
              </a:rPr>
              <a:t>If correct, submit the student course section records (SCSE) for the student</a:t>
            </a:r>
          </a:p>
          <a:p>
            <a:r>
              <a:rPr lang="en-US" sz="2500" dirty="0">
                <a:solidFill>
                  <a:schemeClr val="bg1"/>
                </a:solidFill>
              </a:rPr>
              <a:t>If not correct, submit updated student enrollment records (SENR)</a:t>
            </a:r>
            <a:br>
              <a:rPr lang="en-US" sz="2800" dirty="0"/>
            </a:br>
            <a:br>
              <a:rPr lang="en-US" sz="2800" dirty="0"/>
            </a:br>
            <a:r>
              <a:rPr lang="en-US" sz="2800" dirty="0"/>
              <a:t>       </a:t>
            </a:r>
            <a:endParaRPr lang="en-US" sz="2800" dirty="0">
              <a:solidFill>
                <a:srgbClr val="FF0000"/>
              </a:solidFill>
            </a:endParaRPr>
          </a:p>
        </p:txBody>
      </p:sp>
    </p:spTree>
    <p:extLst>
      <p:ext uri="{BB962C8B-B14F-4D97-AF65-F5344CB8AC3E}">
        <p14:creationId xmlns:p14="http://schemas.microsoft.com/office/powerpoint/2010/main" val="40151762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D28E4-F6C2-2B49-8665-0B7C844FE708}"/>
              </a:ext>
            </a:extLst>
          </p:cNvPr>
          <p:cNvSpPr>
            <a:spLocks noGrp="1"/>
          </p:cNvSpPr>
          <p:nvPr>
            <p:ph type="title"/>
          </p:nvPr>
        </p:nvSpPr>
        <p:spPr/>
        <p:txBody>
          <a:bodyPr/>
          <a:lstStyle/>
          <a:p>
            <a:r>
              <a:rPr lang="en-US" dirty="0"/>
              <a:t>Fall 2 Common Problems </a:t>
            </a:r>
          </a:p>
        </p:txBody>
      </p:sp>
      <p:sp>
        <p:nvSpPr>
          <p:cNvPr id="3" name="Slide Number Placeholder 2">
            <a:extLst>
              <a:ext uri="{FF2B5EF4-FFF2-40B4-BE49-F238E27FC236}">
                <a16:creationId xmlns:a16="http://schemas.microsoft.com/office/drawing/2014/main" id="{B89B31DC-823E-214A-9434-C3D8503D0FE2}"/>
              </a:ext>
            </a:extLst>
          </p:cNvPr>
          <p:cNvSpPr>
            <a:spLocks noGrp="1"/>
          </p:cNvSpPr>
          <p:nvPr>
            <p:ph type="sldNum" sz="quarter" idx="10"/>
          </p:nvPr>
        </p:nvSpPr>
        <p:spPr/>
        <p:txBody>
          <a:bodyPr/>
          <a:lstStyle/>
          <a:p>
            <a:fld id="{4B73C415-D670-4716-A5EC-CC4D52CA2BAC}" type="slidenum">
              <a:rPr lang="en-US" noProof="0" smtClean="0"/>
              <a:pPr/>
              <a:t>58</a:t>
            </a:fld>
            <a:endParaRPr lang="en-US" noProof="0" dirty="0"/>
          </a:p>
        </p:txBody>
      </p:sp>
      <p:sp>
        <p:nvSpPr>
          <p:cNvPr id="4" name="Footer Placeholder 3">
            <a:extLst>
              <a:ext uri="{FF2B5EF4-FFF2-40B4-BE49-F238E27FC236}">
                <a16:creationId xmlns:a16="http://schemas.microsoft.com/office/drawing/2014/main" id="{2E0F7660-ED95-F848-9931-A5584AE11AC8}"/>
              </a:ext>
            </a:extLst>
          </p:cNvPr>
          <p:cNvSpPr>
            <a:spLocks noGrp="1"/>
          </p:cNvSpPr>
          <p:nvPr>
            <p:ph type="ftr" sz="quarter" idx="11"/>
          </p:nvPr>
        </p:nvSpPr>
        <p:spPr/>
        <p:txBody>
          <a:bodyPr/>
          <a:lstStyle/>
          <a:p>
            <a:r>
              <a:rPr lang="en-US" noProof="0"/>
              <a:t>Fall 2 - Advanced Reports and Certification v1.1 - Jan 7, 2020</a:t>
            </a:r>
            <a:endParaRPr lang="en-US" noProof="0" dirty="0"/>
          </a:p>
        </p:txBody>
      </p:sp>
      <p:sp>
        <p:nvSpPr>
          <p:cNvPr id="6" name="Content Placeholder 5">
            <a:extLst>
              <a:ext uri="{FF2B5EF4-FFF2-40B4-BE49-F238E27FC236}">
                <a16:creationId xmlns:a16="http://schemas.microsoft.com/office/drawing/2014/main" id="{F861D315-1429-D148-B3B7-40A444DC55DB}"/>
              </a:ext>
            </a:extLst>
          </p:cNvPr>
          <p:cNvSpPr txBox="1">
            <a:spLocks/>
          </p:cNvSpPr>
          <p:nvPr/>
        </p:nvSpPr>
        <p:spPr>
          <a:xfrm>
            <a:off x="789448" y="1378866"/>
            <a:ext cx="11340000" cy="4814116"/>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None/>
            </a:pPr>
            <a:r>
              <a:rPr lang="en-US" sz="2800" b="1" dirty="0"/>
              <a:t>CERT084</a:t>
            </a:r>
          </a:p>
          <a:p>
            <a:pPr marL="0" indent="0">
              <a:buFont typeface="Arial" panose="020B0604020202020204" pitchFamily="34" charset="0"/>
              <a:buNone/>
            </a:pPr>
            <a:r>
              <a:rPr lang="en-US" sz="2800" dirty="0"/>
              <a:t>Error occurs when no staff assignment data was submitted for staff with staff demographics data</a:t>
            </a:r>
          </a:p>
          <a:p>
            <a:pPr>
              <a:buFont typeface="Wingdings" pitchFamily="2" charset="2"/>
              <a:buNone/>
            </a:pPr>
            <a:endParaRPr lang="en-US" sz="2800" b="1" dirty="0"/>
          </a:p>
          <a:p>
            <a:pPr>
              <a:buFont typeface="Wingdings" pitchFamily="2" charset="2"/>
              <a:buNone/>
            </a:pPr>
            <a:r>
              <a:rPr lang="en-US" sz="2800" b="1" dirty="0">
                <a:solidFill>
                  <a:schemeClr val="bg1"/>
                </a:solidFill>
              </a:rPr>
              <a:t>Solution</a:t>
            </a:r>
          </a:p>
          <a:p>
            <a:pPr marL="0" indent="0">
              <a:buFont typeface="Arial" panose="020B0604020202020204" pitchFamily="34" charset="0"/>
              <a:buNone/>
            </a:pPr>
            <a:r>
              <a:rPr lang="en-US" sz="2800" dirty="0">
                <a:solidFill>
                  <a:schemeClr val="bg1"/>
                </a:solidFill>
              </a:rPr>
              <a:t>Verify that the staff demographics are correct</a:t>
            </a:r>
          </a:p>
          <a:p>
            <a:r>
              <a:rPr lang="en-US" sz="2600" dirty="0">
                <a:solidFill>
                  <a:schemeClr val="bg1"/>
                </a:solidFill>
              </a:rPr>
              <a:t>If yes, submit staff assignment record(s)</a:t>
            </a:r>
          </a:p>
          <a:p>
            <a:r>
              <a:rPr lang="en-US" sz="2600" dirty="0">
                <a:solidFill>
                  <a:schemeClr val="bg1"/>
                </a:solidFill>
              </a:rPr>
              <a:t>If no, delete the staff demographic record</a:t>
            </a:r>
          </a:p>
        </p:txBody>
      </p:sp>
    </p:spTree>
    <p:extLst>
      <p:ext uri="{BB962C8B-B14F-4D97-AF65-F5344CB8AC3E}">
        <p14:creationId xmlns:p14="http://schemas.microsoft.com/office/powerpoint/2010/main" val="22538503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067F7-02E9-A944-8314-9D1207BF4A38}"/>
              </a:ext>
            </a:extLst>
          </p:cNvPr>
          <p:cNvSpPr>
            <a:spLocks noGrp="1"/>
          </p:cNvSpPr>
          <p:nvPr>
            <p:ph type="title"/>
          </p:nvPr>
        </p:nvSpPr>
        <p:spPr/>
        <p:txBody>
          <a:bodyPr/>
          <a:lstStyle/>
          <a:p>
            <a:r>
              <a:rPr lang="en-US" dirty="0"/>
              <a:t>Fall 2 Common Problems</a:t>
            </a:r>
          </a:p>
        </p:txBody>
      </p:sp>
      <p:sp>
        <p:nvSpPr>
          <p:cNvPr id="3" name="Content Placeholder 2">
            <a:extLst>
              <a:ext uri="{FF2B5EF4-FFF2-40B4-BE49-F238E27FC236}">
                <a16:creationId xmlns:a16="http://schemas.microsoft.com/office/drawing/2014/main" id="{D35ED088-1071-1F49-9B45-1B741FF2CFDE}"/>
              </a:ext>
            </a:extLst>
          </p:cNvPr>
          <p:cNvSpPr>
            <a:spLocks noGrp="1"/>
          </p:cNvSpPr>
          <p:nvPr>
            <p:ph idx="1"/>
          </p:nvPr>
        </p:nvSpPr>
        <p:spPr>
          <a:xfrm>
            <a:off x="642000" y="1094953"/>
            <a:ext cx="11340000" cy="4629340"/>
          </a:xfrm>
        </p:spPr>
        <p:txBody>
          <a:bodyPr/>
          <a:lstStyle/>
          <a:p>
            <a:r>
              <a:rPr lang="en-US" sz="2800" dirty="0">
                <a:solidFill>
                  <a:srgbClr val="7030A0"/>
                </a:solidFill>
              </a:rPr>
              <a:t>Staff on Leave Requires</a:t>
            </a:r>
          </a:p>
          <a:p>
            <a:pPr lvl="1"/>
            <a:r>
              <a:rPr lang="en-US" sz="2400" dirty="0"/>
              <a:t>SDEM record for active employees</a:t>
            </a:r>
          </a:p>
          <a:p>
            <a:pPr lvl="2">
              <a:buFont typeface="Courier New" panose="02070309020205020404" pitchFamily="49" charset="0"/>
              <a:buChar char="o"/>
            </a:pPr>
            <a:r>
              <a:rPr lang="en-US" sz="2800" dirty="0"/>
              <a:t> </a:t>
            </a:r>
            <a:r>
              <a:rPr lang="en-US" sz="2400" dirty="0"/>
              <a:t>Employment End Date is not populated</a:t>
            </a:r>
          </a:p>
          <a:p>
            <a:pPr lvl="1"/>
            <a:r>
              <a:rPr lang="en-US" sz="2800" dirty="0"/>
              <a:t>SASS record required with the Non-Classroom Assignment 6018</a:t>
            </a:r>
          </a:p>
          <a:p>
            <a:pPr lvl="2">
              <a:buFont typeface="Courier New" panose="02070309020205020404" pitchFamily="49" charset="0"/>
              <a:buChar char="o"/>
            </a:pPr>
            <a:r>
              <a:rPr lang="en-US" sz="2800" dirty="0"/>
              <a:t> </a:t>
            </a:r>
            <a:r>
              <a:rPr lang="en-US" sz="2400" dirty="0"/>
              <a:t>FTE must be reported as 0.0%</a:t>
            </a:r>
          </a:p>
          <a:p>
            <a:pPr lvl="2">
              <a:buFont typeface="Courier New" panose="02070309020205020404" pitchFamily="49" charset="0"/>
              <a:buChar char="o"/>
            </a:pPr>
            <a:r>
              <a:rPr lang="en-US" sz="2400" dirty="0"/>
              <a:t> SASS0118 will be detected if FTE is &gt; 0.0%</a:t>
            </a:r>
          </a:p>
          <a:p>
            <a:r>
              <a:rPr lang="en-US" sz="2800" dirty="0">
                <a:solidFill>
                  <a:srgbClr val="42C1BD"/>
                </a:solidFill>
              </a:rPr>
              <a:t>Staff No Longer Employed on Census Day</a:t>
            </a:r>
          </a:p>
          <a:p>
            <a:pPr lvl="1"/>
            <a:r>
              <a:rPr lang="en-US" sz="2400" dirty="0"/>
              <a:t>Employment End Date is reported not the Effective End Date</a:t>
            </a:r>
          </a:p>
        </p:txBody>
      </p:sp>
      <p:sp>
        <p:nvSpPr>
          <p:cNvPr id="4" name="Footer Placeholder 3">
            <a:extLst>
              <a:ext uri="{FF2B5EF4-FFF2-40B4-BE49-F238E27FC236}">
                <a16:creationId xmlns:a16="http://schemas.microsoft.com/office/drawing/2014/main" id="{AF1224D7-2932-C24F-81DC-30B52E891C60}"/>
              </a:ext>
            </a:extLst>
          </p:cNvPr>
          <p:cNvSpPr>
            <a:spLocks noGrp="1"/>
          </p:cNvSpPr>
          <p:nvPr>
            <p:ph type="ftr" sz="quarter" idx="10"/>
          </p:nvPr>
        </p:nvSpPr>
        <p:spPr/>
        <p:txBody>
          <a:bodyPr/>
          <a:lstStyle/>
          <a:p>
            <a:r>
              <a:rPr lang="en-US" noProof="0"/>
              <a:t>Fall 2 - Advanced Reports and Certification v1.1 - Jan 7, 2020</a:t>
            </a:r>
            <a:endParaRPr lang="en-US" noProof="0" dirty="0"/>
          </a:p>
        </p:txBody>
      </p:sp>
      <p:sp>
        <p:nvSpPr>
          <p:cNvPr id="5" name="Slide Number Placeholder 4">
            <a:extLst>
              <a:ext uri="{FF2B5EF4-FFF2-40B4-BE49-F238E27FC236}">
                <a16:creationId xmlns:a16="http://schemas.microsoft.com/office/drawing/2014/main" id="{1A89CFB7-BDD4-7F4F-9FF1-F74F8CB4D51D}"/>
              </a:ext>
            </a:extLst>
          </p:cNvPr>
          <p:cNvSpPr>
            <a:spLocks noGrp="1"/>
          </p:cNvSpPr>
          <p:nvPr>
            <p:ph type="sldNum" sz="quarter" idx="11"/>
          </p:nvPr>
        </p:nvSpPr>
        <p:spPr/>
        <p:txBody>
          <a:bodyPr/>
          <a:lstStyle/>
          <a:p>
            <a:fld id="{4B73C415-D670-4716-A5EC-CC4D52CA2BAC}" type="slidenum">
              <a:rPr lang="en-US" noProof="0" smtClean="0"/>
              <a:pPr/>
              <a:t>59</a:t>
            </a:fld>
            <a:endParaRPr lang="en-US" noProof="0" dirty="0"/>
          </a:p>
        </p:txBody>
      </p:sp>
    </p:spTree>
    <p:extLst>
      <p:ext uri="{BB962C8B-B14F-4D97-AF65-F5344CB8AC3E}">
        <p14:creationId xmlns:p14="http://schemas.microsoft.com/office/powerpoint/2010/main" val="581856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Photograph by Jeff Woodward">
            <a:extLst>
              <a:ext uri="{FF2B5EF4-FFF2-40B4-BE49-F238E27FC236}">
                <a16:creationId xmlns:a16="http://schemas.microsoft.com/office/drawing/2014/main" id="{3B422673-F459-46A4-8B6A-634AFB1F02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271" b="6142"/>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0939B6BA-1A25-C040-9235-4C8F273C2D2D}"/>
              </a:ext>
            </a:extLst>
          </p:cNvPr>
          <p:cNvSpPr>
            <a:spLocks noGrp="1"/>
          </p:cNvSpPr>
          <p:nvPr>
            <p:ph type="sldNum" sz="quarter" idx="11"/>
          </p:nvPr>
        </p:nvSpPr>
        <p:spPr/>
        <p:txBody>
          <a:bodyPr/>
          <a:lstStyle/>
          <a:p>
            <a:fld id="{4B73C415-D670-4716-A5EC-CC4D52CA2BAC}" type="slidenum">
              <a:rPr lang="en-US" noProof="0" smtClean="0"/>
              <a:pPr/>
              <a:t>6</a:t>
            </a:fld>
            <a:endParaRPr lang="en-US" noProof="0"/>
          </a:p>
        </p:txBody>
      </p:sp>
      <p:sp>
        <p:nvSpPr>
          <p:cNvPr id="6" name="Oval 5">
            <a:extLst>
              <a:ext uri="{FF2B5EF4-FFF2-40B4-BE49-F238E27FC236}">
                <a16:creationId xmlns:a16="http://schemas.microsoft.com/office/drawing/2014/main" id="{BE5C62E3-4639-5449-AFDD-DEDCBEC2A0F9}"/>
              </a:ext>
            </a:extLst>
          </p:cNvPr>
          <p:cNvSpPr/>
          <p:nvPr/>
        </p:nvSpPr>
        <p:spPr>
          <a:xfrm>
            <a:off x="-724480" y="813816"/>
            <a:ext cx="6265743" cy="6365353"/>
          </a:xfrm>
          <a:prstGeom prst="ellipse">
            <a:avLst/>
          </a:prstGeom>
          <a:solidFill>
            <a:schemeClr val="bg1">
              <a:lumMod val="9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AE45D29-D164-48B0-A4A9-973EFB56248B}"/>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3600" dirty="0">
                <a:solidFill>
                  <a:schemeClr val="tx1"/>
                </a:solidFill>
              </a:rPr>
              <a:t>Fall 2 Overview</a:t>
            </a:r>
          </a:p>
        </p:txBody>
      </p:sp>
      <p:sp>
        <p:nvSpPr>
          <p:cNvPr id="3" name="Content Placeholder 2">
            <a:extLst>
              <a:ext uri="{FF2B5EF4-FFF2-40B4-BE49-F238E27FC236}">
                <a16:creationId xmlns:a16="http://schemas.microsoft.com/office/drawing/2014/main" id="{E17249B0-92BC-4725-9A4F-C87DBFB832EB}"/>
              </a:ext>
            </a:extLst>
          </p:cNvPr>
          <p:cNvSpPr>
            <a:spLocks noGrp="1"/>
          </p:cNvSpPr>
          <p:nvPr>
            <p:ph idx="1"/>
          </p:nvPr>
        </p:nvSpPr>
        <p:spPr>
          <a:xfrm>
            <a:off x="525516" y="3417573"/>
            <a:ext cx="4593021" cy="2619839"/>
          </a:xfrm>
        </p:spPr>
        <p:txBody>
          <a:bodyPr vert="horz" lIns="91440" tIns="45720" rIns="91440" bIns="45720" rtlCol="0" anchor="ctr">
            <a:normAutofit/>
          </a:bodyPr>
          <a:lstStyle/>
          <a:p>
            <a:pPr indent="-228600">
              <a:lnSpc>
                <a:spcPct val="90000"/>
              </a:lnSpc>
              <a:buFont typeface="Arial" panose="020B0604020202020204" pitchFamily="34" charset="0"/>
              <a:buChar char="•"/>
            </a:pPr>
            <a:r>
              <a:rPr lang="en-US" dirty="0">
                <a:solidFill>
                  <a:schemeClr val="tx1"/>
                </a:solidFill>
              </a:rPr>
              <a:t>Course Enrollment</a:t>
            </a:r>
          </a:p>
          <a:p>
            <a:pPr indent="-228600">
              <a:lnSpc>
                <a:spcPct val="90000"/>
              </a:lnSpc>
              <a:buFont typeface="Arial" panose="020B0604020202020204" pitchFamily="34" charset="0"/>
              <a:buChar char="•"/>
            </a:pPr>
            <a:r>
              <a:rPr lang="en-US" dirty="0">
                <a:solidFill>
                  <a:schemeClr val="tx1"/>
                </a:solidFill>
              </a:rPr>
              <a:t>Staff Assignments</a:t>
            </a:r>
          </a:p>
          <a:p>
            <a:pPr indent="-228600">
              <a:lnSpc>
                <a:spcPct val="90000"/>
              </a:lnSpc>
              <a:buFont typeface="Arial" panose="020B0604020202020204" pitchFamily="34" charset="0"/>
              <a:buChar char="•"/>
            </a:pPr>
            <a:r>
              <a:rPr lang="en-US" dirty="0">
                <a:solidFill>
                  <a:schemeClr val="tx1"/>
                </a:solidFill>
              </a:rPr>
              <a:t>English Learner Services</a:t>
            </a:r>
          </a:p>
          <a:p>
            <a:pPr indent="-228600">
              <a:lnSpc>
                <a:spcPct val="90000"/>
              </a:lnSpc>
              <a:buFont typeface="Arial" panose="020B0604020202020204" pitchFamily="34" charset="0"/>
              <a:buChar char="•"/>
            </a:pPr>
            <a:r>
              <a:rPr lang="en-US" dirty="0">
                <a:solidFill>
                  <a:schemeClr val="tx1"/>
                </a:solidFill>
              </a:rPr>
              <a:t>Postsecondary Status Survey</a:t>
            </a:r>
          </a:p>
        </p:txBody>
      </p:sp>
      <p:sp>
        <p:nvSpPr>
          <p:cNvPr id="4" name="Footer Placeholder 3">
            <a:extLst>
              <a:ext uri="{FF2B5EF4-FFF2-40B4-BE49-F238E27FC236}">
                <a16:creationId xmlns:a16="http://schemas.microsoft.com/office/drawing/2014/main" id="{EB9B375E-928E-C24D-9DAC-0F43FEF697DF}"/>
              </a:ext>
            </a:extLst>
          </p:cNvPr>
          <p:cNvSpPr>
            <a:spLocks noGrp="1"/>
          </p:cNvSpPr>
          <p:nvPr>
            <p:ph type="ftr" sz="quarter" idx="10"/>
          </p:nvPr>
        </p:nvSpPr>
        <p:spPr/>
        <p:txBody>
          <a:bodyPr/>
          <a:lstStyle/>
          <a:p>
            <a:r>
              <a:rPr lang="en-US" noProof="0"/>
              <a:t>Fall 2 - Advanced Reports and Certification v1.1 - Jan 7, 2020</a:t>
            </a:r>
            <a:endParaRPr lang="en-US" noProof="0" dirty="0"/>
          </a:p>
        </p:txBody>
      </p:sp>
    </p:spTree>
    <p:extLst>
      <p:ext uri="{BB962C8B-B14F-4D97-AF65-F5344CB8AC3E}">
        <p14:creationId xmlns:p14="http://schemas.microsoft.com/office/powerpoint/2010/main" val="30170791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6"/>
          <p:cNvSpPr txBox="1">
            <a:spLocks/>
          </p:cNvSpPr>
          <p:nvPr/>
        </p:nvSpPr>
        <p:spPr bwMode="auto">
          <a:xfrm>
            <a:off x="432000" y="284912"/>
            <a:ext cx="8060625" cy="533400"/>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b" anchorCtr="0" compatLnSpc="1">
            <a:prstTxWarp prst="textNoShape">
              <a:avLst/>
            </a:prstTxWarp>
          </a:bodyPr>
          <a:lstStyle>
            <a:lvl1pPr algn="l" rtl="0" eaLnBrk="1" fontAlgn="base" hangingPunct="1">
              <a:lnSpc>
                <a:spcPct val="90000"/>
              </a:lnSpc>
              <a:spcBef>
                <a:spcPct val="0"/>
              </a:spcBef>
              <a:spcAft>
                <a:spcPct val="0"/>
              </a:spcAft>
              <a:defRPr sz="2800" b="1">
                <a:solidFill>
                  <a:srgbClr val="663300"/>
                </a:solidFill>
                <a:latin typeface="+mj-lt"/>
                <a:ea typeface="+mj-ea"/>
                <a:cs typeface="+mj-cs"/>
              </a:defRPr>
            </a:lvl1pPr>
            <a:lvl2pPr algn="l" rtl="0" eaLnBrk="1" fontAlgn="base" hangingPunct="1">
              <a:lnSpc>
                <a:spcPct val="90000"/>
              </a:lnSpc>
              <a:spcBef>
                <a:spcPct val="0"/>
              </a:spcBef>
              <a:spcAft>
                <a:spcPct val="0"/>
              </a:spcAft>
              <a:defRPr sz="2800" b="1">
                <a:solidFill>
                  <a:srgbClr val="663300"/>
                </a:solidFill>
                <a:latin typeface="Arial" charset="0"/>
              </a:defRPr>
            </a:lvl2pPr>
            <a:lvl3pPr algn="l" rtl="0" eaLnBrk="1" fontAlgn="base" hangingPunct="1">
              <a:lnSpc>
                <a:spcPct val="90000"/>
              </a:lnSpc>
              <a:spcBef>
                <a:spcPct val="0"/>
              </a:spcBef>
              <a:spcAft>
                <a:spcPct val="0"/>
              </a:spcAft>
              <a:defRPr sz="2800" b="1">
                <a:solidFill>
                  <a:srgbClr val="663300"/>
                </a:solidFill>
                <a:latin typeface="Arial" charset="0"/>
              </a:defRPr>
            </a:lvl3pPr>
            <a:lvl4pPr algn="l" rtl="0" eaLnBrk="1" fontAlgn="base" hangingPunct="1">
              <a:lnSpc>
                <a:spcPct val="90000"/>
              </a:lnSpc>
              <a:spcBef>
                <a:spcPct val="0"/>
              </a:spcBef>
              <a:spcAft>
                <a:spcPct val="0"/>
              </a:spcAft>
              <a:defRPr sz="2800" b="1">
                <a:solidFill>
                  <a:srgbClr val="663300"/>
                </a:solidFill>
                <a:latin typeface="Arial" charset="0"/>
              </a:defRPr>
            </a:lvl4pPr>
            <a:lvl5pPr algn="l" rtl="0" eaLnBrk="1" fontAlgn="base" hangingPunct="1">
              <a:lnSpc>
                <a:spcPct val="90000"/>
              </a:lnSpc>
              <a:spcBef>
                <a:spcPct val="0"/>
              </a:spcBef>
              <a:spcAft>
                <a:spcPct val="0"/>
              </a:spcAft>
              <a:defRPr sz="2800" b="1">
                <a:solidFill>
                  <a:srgbClr val="663300"/>
                </a:solidFill>
                <a:latin typeface="Arial" charset="0"/>
              </a:defRPr>
            </a:lvl5pPr>
            <a:lvl6pPr marL="457200" algn="l" rtl="0" eaLnBrk="1" fontAlgn="base" hangingPunct="1">
              <a:lnSpc>
                <a:spcPct val="90000"/>
              </a:lnSpc>
              <a:spcBef>
                <a:spcPct val="0"/>
              </a:spcBef>
              <a:spcAft>
                <a:spcPct val="0"/>
              </a:spcAft>
              <a:defRPr sz="2800" b="1">
                <a:solidFill>
                  <a:srgbClr val="663300"/>
                </a:solidFill>
                <a:latin typeface="Arial" charset="0"/>
              </a:defRPr>
            </a:lvl6pPr>
            <a:lvl7pPr marL="914400" algn="l" rtl="0" eaLnBrk="1" fontAlgn="base" hangingPunct="1">
              <a:lnSpc>
                <a:spcPct val="90000"/>
              </a:lnSpc>
              <a:spcBef>
                <a:spcPct val="0"/>
              </a:spcBef>
              <a:spcAft>
                <a:spcPct val="0"/>
              </a:spcAft>
              <a:defRPr sz="2800" b="1">
                <a:solidFill>
                  <a:srgbClr val="663300"/>
                </a:solidFill>
                <a:latin typeface="Arial" charset="0"/>
              </a:defRPr>
            </a:lvl7pPr>
            <a:lvl8pPr marL="1371600" algn="l" rtl="0" eaLnBrk="1" fontAlgn="base" hangingPunct="1">
              <a:lnSpc>
                <a:spcPct val="90000"/>
              </a:lnSpc>
              <a:spcBef>
                <a:spcPct val="0"/>
              </a:spcBef>
              <a:spcAft>
                <a:spcPct val="0"/>
              </a:spcAft>
              <a:defRPr sz="2800" b="1">
                <a:solidFill>
                  <a:srgbClr val="663300"/>
                </a:solidFill>
                <a:latin typeface="Arial" charset="0"/>
              </a:defRPr>
            </a:lvl8pPr>
            <a:lvl9pPr marL="1828800" algn="l" rtl="0" eaLnBrk="1" fontAlgn="base" hangingPunct="1">
              <a:lnSpc>
                <a:spcPct val="90000"/>
              </a:lnSpc>
              <a:spcBef>
                <a:spcPct val="0"/>
              </a:spcBef>
              <a:spcAft>
                <a:spcPct val="0"/>
              </a:spcAft>
              <a:defRPr sz="2800" b="1">
                <a:solidFill>
                  <a:srgbClr val="663300"/>
                </a:solidFill>
                <a:latin typeface="Arial" charset="0"/>
              </a:defRPr>
            </a:lvl9pPr>
          </a:lstStyle>
          <a:p>
            <a:r>
              <a:rPr lang="en-US" dirty="0">
                <a:solidFill>
                  <a:schemeClr val="tx1"/>
                </a:solidFill>
              </a:rPr>
              <a:t>Fall 2 Common Problems</a:t>
            </a:r>
            <a:endParaRPr lang="en-US" kern="0" dirty="0">
              <a:solidFill>
                <a:schemeClr val="tx1"/>
              </a:solidFill>
            </a:endParaRPr>
          </a:p>
        </p:txBody>
      </p:sp>
      <p:sp>
        <p:nvSpPr>
          <p:cNvPr id="2" name="Footer Placeholder 1">
            <a:extLst>
              <a:ext uri="{FF2B5EF4-FFF2-40B4-BE49-F238E27FC236}">
                <a16:creationId xmlns:a16="http://schemas.microsoft.com/office/drawing/2014/main" id="{9AEE1141-A280-4919-9D10-145CC51CDB45}"/>
              </a:ext>
            </a:extLst>
          </p:cNvPr>
          <p:cNvSpPr>
            <a:spLocks noGrp="1"/>
          </p:cNvSpPr>
          <p:nvPr>
            <p:ph type="ftr" sz="quarter" idx="10"/>
          </p:nvPr>
        </p:nvSpPr>
        <p:spPr/>
        <p:txBody>
          <a:bodyPr/>
          <a:lstStyle/>
          <a:p>
            <a:r>
              <a:rPr lang="en-US" dirty="0"/>
              <a:t>Fall 2 - Advanced Reports and Certification v1.1 - Jan 7, 2020</a:t>
            </a:r>
          </a:p>
        </p:txBody>
      </p:sp>
      <p:pic>
        <p:nvPicPr>
          <p:cNvPr id="4" name="Picture 3" descr="A close up of a logo&#10;&#10;Description automatically generated">
            <a:extLst>
              <a:ext uri="{FF2B5EF4-FFF2-40B4-BE49-F238E27FC236}">
                <a16:creationId xmlns:a16="http://schemas.microsoft.com/office/drawing/2014/main" id="{3CCCD497-E995-485C-968D-723C08788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000" y="1895124"/>
            <a:ext cx="1828800" cy="1828800"/>
          </a:xfrm>
          <a:prstGeom prst="rect">
            <a:avLst/>
          </a:prstGeom>
        </p:spPr>
      </p:pic>
      <p:sp>
        <p:nvSpPr>
          <p:cNvPr id="14" name="Rectangle 13">
            <a:extLst>
              <a:ext uri="{FF2B5EF4-FFF2-40B4-BE49-F238E27FC236}">
                <a16:creationId xmlns:a16="http://schemas.microsoft.com/office/drawing/2014/main" id="{C9BC124F-7CCB-4672-9CE8-0B86A3FA04CA}"/>
              </a:ext>
            </a:extLst>
          </p:cNvPr>
          <p:cNvSpPr/>
          <p:nvPr/>
        </p:nvSpPr>
        <p:spPr>
          <a:xfrm>
            <a:off x="2172088" y="1089529"/>
            <a:ext cx="5111360" cy="400110"/>
          </a:xfrm>
          <a:prstGeom prst="rect">
            <a:avLst/>
          </a:prstGeom>
        </p:spPr>
        <p:txBody>
          <a:bodyPr wrap="square">
            <a:spAutoFit/>
          </a:bodyPr>
          <a:lstStyle/>
          <a:p>
            <a:r>
              <a:rPr lang="en-US" sz="2000" b="1" dirty="0">
                <a:solidFill>
                  <a:srgbClr val="FF735D"/>
                </a:solidFill>
              </a:rPr>
              <a:t>Report a substitute teacher…</a:t>
            </a:r>
          </a:p>
        </p:txBody>
      </p:sp>
      <p:sp>
        <p:nvSpPr>
          <p:cNvPr id="10" name="Rectangle 9">
            <a:extLst>
              <a:ext uri="{FF2B5EF4-FFF2-40B4-BE49-F238E27FC236}">
                <a16:creationId xmlns:a16="http://schemas.microsoft.com/office/drawing/2014/main" id="{27EB66F5-6F9A-4B6E-9DE5-8BC064EF1345}"/>
              </a:ext>
            </a:extLst>
          </p:cNvPr>
          <p:cNvSpPr/>
          <p:nvPr/>
        </p:nvSpPr>
        <p:spPr>
          <a:xfrm>
            <a:off x="2472243" y="1667860"/>
            <a:ext cx="8909989" cy="2031325"/>
          </a:xfrm>
          <a:prstGeom prst="rect">
            <a:avLst/>
          </a:prstGeom>
        </p:spPr>
        <p:txBody>
          <a:bodyPr wrap="square">
            <a:spAutoFit/>
          </a:bodyPr>
          <a:lstStyle/>
          <a:p>
            <a:pPr marL="285750" lvl="0" indent="-285750">
              <a:buFont typeface="Wingdings" panose="05000000000000000000" pitchFamily="2" charset="2"/>
              <a:buChar char="§"/>
              <a:defRPr/>
            </a:pPr>
            <a:r>
              <a:rPr lang="en-US" dirty="0"/>
              <a:t>When the substitute teacher teaches the class on Census day for a course with a permanent teacher on record</a:t>
            </a:r>
          </a:p>
          <a:p>
            <a:pPr marL="285750" lvl="0" indent="-285750">
              <a:buFont typeface="Wingdings" panose="05000000000000000000" pitchFamily="2" charset="2"/>
              <a:buChar char="§"/>
              <a:defRPr/>
            </a:pPr>
            <a:endParaRPr lang="en-US" dirty="0"/>
          </a:p>
          <a:p>
            <a:pPr marL="285750" lvl="0" indent="-285750">
              <a:buFont typeface="Wingdings" panose="05000000000000000000" pitchFamily="2" charset="2"/>
              <a:buChar char="§"/>
              <a:defRPr/>
            </a:pPr>
            <a:r>
              <a:rPr lang="en-US" dirty="0"/>
              <a:t> When Subs are employed on Census day but not subbing on that day.</a:t>
            </a:r>
          </a:p>
          <a:p>
            <a:pPr lvl="0">
              <a:defRPr/>
            </a:pPr>
            <a:endParaRPr lang="en-US" dirty="0"/>
          </a:p>
          <a:p>
            <a:pPr lvl="0">
              <a:defRPr/>
            </a:pPr>
            <a:r>
              <a:rPr lang="en-US" b="1" dirty="0">
                <a:solidFill>
                  <a:srgbClr val="555FAD"/>
                </a:solidFill>
              </a:rPr>
              <a:t>Report with SASS Non-Classroom Job Assignment code of 6014</a:t>
            </a:r>
          </a:p>
          <a:p>
            <a:pPr lvl="0">
              <a:defRPr/>
            </a:pPr>
            <a:endParaRPr lang="en-US" dirty="0"/>
          </a:p>
        </p:txBody>
      </p:sp>
      <p:sp>
        <p:nvSpPr>
          <p:cNvPr id="3" name="Rectangle 2">
            <a:extLst>
              <a:ext uri="{FF2B5EF4-FFF2-40B4-BE49-F238E27FC236}">
                <a16:creationId xmlns:a16="http://schemas.microsoft.com/office/drawing/2014/main" id="{20570227-74E6-46A4-AAAE-D72A0E044976}"/>
              </a:ext>
            </a:extLst>
          </p:cNvPr>
          <p:cNvSpPr/>
          <p:nvPr/>
        </p:nvSpPr>
        <p:spPr>
          <a:xfrm>
            <a:off x="2472244" y="3658592"/>
            <a:ext cx="8909988" cy="1477328"/>
          </a:xfrm>
          <a:prstGeom prst="rect">
            <a:avLst/>
          </a:prstGeom>
        </p:spPr>
        <p:txBody>
          <a:bodyPr wrap="square">
            <a:spAutoFit/>
          </a:bodyPr>
          <a:lstStyle/>
          <a:p>
            <a:pPr marL="285750" lvl="0" indent="-285750">
              <a:buFont typeface="Wingdings" panose="05000000000000000000" pitchFamily="2" charset="2"/>
              <a:buChar char="§"/>
              <a:defRPr/>
            </a:pPr>
            <a:r>
              <a:rPr lang="en-US" dirty="0"/>
              <a:t>Teaching a class that has no teacher on record on Census day and pending the hiring of a permanent teacher.</a:t>
            </a:r>
          </a:p>
          <a:p>
            <a:pPr lvl="0">
              <a:defRPr/>
            </a:pPr>
            <a:endParaRPr lang="en-US" dirty="0"/>
          </a:p>
          <a:p>
            <a:pPr lvl="0">
              <a:defRPr/>
            </a:pPr>
            <a:r>
              <a:rPr lang="en-US" b="1" dirty="0">
                <a:solidFill>
                  <a:srgbClr val="555FAD"/>
                </a:solidFill>
              </a:rPr>
              <a:t>Report the substitute teacher’s SEID to the course. You may also report the teacher with Non-Classroom Job Assignment code of 6014 (optional) </a:t>
            </a:r>
            <a:r>
              <a:rPr lang="en-US" dirty="0"/>
              <a:t> </a:t>
            </a:r>
          </a:p>
        </p:txBody>
      </p:sp>
      <p:sp>
        <p:nvSpPr>
          <p:cNvPr id="8" name="Slide Number Placeholder 4">
            <a:extLst>
              <a:ext uri="{FF2B5EF4-FFF2-40B4-BE49-F238E27FC236}">
                <a16:creationId xmlns:a16="http://schemas.microsoft.com/office/drawing/2014/main" id="{5A0C44C5-9B66-B844-A440-ECEAC4FA0E1C}"/>
              </a:ext>
            </a:extLst>
          </p:cNvPr>
          <p:cNvSpPr>
            <a:spLocks noGrp="1"/>
          </p:cNvSpPr>
          <p:nvPr>
            <p:ph type="sldNum" sz="quarter" idx="11"/>
          </p:nvPr>
        </p:nvSpPr>
        <p:spPr>
          <a:xfrm>
            <a:off x="11772000" y="6365363"/>
            <a:ext cx="420000" cy="421200"/>
          </a:xfrm>
        </p:spPr>
        <p:txBody>
          <a:bodyPr/>
          <a:lstStyle/>
          <a:p>
            <a:fld id="{4B73C415-D670-4716-A5EC-CC4D52CA2BAC}" type="slidenum">
              <a:rPr lang="en-US" noProof="0" smtClean="0"/>
              <a:pPr/>
              <a:t>60</a:t>
            </a:fld>
            <a:endParaRPr lang="en-US" noProof="0" dirty="0"/>
          </a:p>
        </p:txBody>
      </p:sp>
    </p:spTree>
    <p:extLst>
      <p:ext uri="{BB962C8B-B14F-4D97-AF65-F5344CB8AC3E}">
        <p14:creationId xmlns:p14="http://schemas.microsoft.com/office/powerpoint/2010/main" val="391678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93F4F-CB78-1E42-A08D-0A9E1AF47593}"/>
              </a:ext>
            </a:extLst>
          </p:cNvPr>
          <p:cNvSpPr>
            <a:spLocks noGrp="1"/>
          </p:cNvSpPr>
          <p:nvPr>
            <p:ph type="title"/>
          </p:nvPr>
        </p:nvSpPr>
        <p:spPr/>
        <p:txBody>
          <a:bodyPr/>
          <a:lstStyle/>
          <a:p>
            <a:r>
              <a:rPr lang="en-US" dirty="0"/>
              <a:t>Fall 2 Common Problems</a:t>
            </a:r>
          </a:p>
        </p:txBody>
      </p:sp>
      <p:sp>
        <p:nvSpPr>
          <p:cNvPr id="3" name="Content Placeholder 2">
            <a:extLst>
              <a:ext uri="{FF2B5EF4-FFF2-40B4-BE49-F238E27FC236}">
                <a16:creationId xmlns:a16="http://schemas.microsoft.com/office/drawing/2014/main" id="{6E848CC0-59F0-174F-AC17-9CB2FC6610E5}"/>
              </a:ext>
            </a:extLst>
          </p:cNvPr>
          <p:cNvSpPr>
            <a:spLocks noGrp="1"/>
          </p:cNvSpPr>
          <p:nvPr>
            <p:ph idx="1"/>
          </p:nvPr>
        </p:nvSpPr>
        <p:spPr>
          <a:xfrm>
            <a:off x="564862" y="1008985"/>
            <a:ext cx="11340000" cy="4351338"/>
          </a:xfrm>
        </p:spPr>
        <p:txBody>
          <a:bodyPr/>
          <a:lstStyle/>
          <a:p>
            <a:r>
              <a:rPr lang="en-US" sz="2800" dirty="0">
                <a:solidFill>
                  <a:srgbClr val="FF735E"/>
                </a:solidFill>
              </a:rPr>
              <a:t>Communicate &amp; Collaborate Early  </a:t>
            </a:r>
          </a:p>
          <a:p>
            <a:pPr lvl="1"/>
            <a:r>
              <a:rPr lang="en-US" sz="2000" dirty="0"/>
              <a:t>Report EL Services for all courses with EL students</a:t>
            </a:r>
          </a:p>
          <a:p>
            <a:pPr lvl="2">
              <a:buFont typeface="Courier New" panose="02070309020205020404" pitchFamily="49" charset="0"/>
              <a:buChar char="o"/>
            </a:pPr>
            <a:r>
              <a:rPr lang="en-US" sz="2000" dirty="0"/>
              <a:t> Coordinate EARLY to identify EL courses and services provided</a:t>
            </a:r>
          </a:p>
          <a:p>
            <a:pPr lvl="1"/>
            <a:r>
              <a:rPr lang="en-US" sz="2000" dirty="0"/>
              <a:t>State Course Code Assignment</a:t>
            </a:r>
          </a:p>
          <a:p>
            <a:pPr lvl="2">
              <a:buFont typeface="Courier New" panose="02070309020205020404" pitchFamily="49" charset="0"/>
              <a:buChar char="o"/>
            </a:pPr>
            <a:r>
              <a:rPr lang="en-US" sz="2000" dirty="0"/>
              <a:t> Request signoff of current assignments</a:t>
            </a:r>
          </a:p>
          <a:p>
            <a:pPr lvl="1"/>
            <a:r>
              <a:rPr lang="en-US" sz="2000" dirty="0"/>
              <a:t>Report Verification</a:t>
            </a:r>
          </a:p>
          <a:p>
            <a:pPr lvl="2">
              <a:buFont typeface="Courier New" panose="02070309020205020404" pitchFamily="49" charset="0"/>
              <a:buChar char="o"/>
            </a:pPr>
            <a:r>
              <a:rPr lang="en-US" sz="2000" dirty="0"/>
              <a:t> Request signoff of certification and supporting reports</a:t>
            </a:r>
          </a:p>
          <a:p>
            <a:r>
              <a:rPr lang="en-US" sz="2800" dirty="0">
                <a:solidFill>
                  <a:srgbClr val="42C1BD"/>
                </a:solidFill>
              </a:rPr>
              <a:t>Competing Priorities</a:t>
            </a:r>
          </a:p>
          <a:p>
            <a:pPr lvl="1"/>
            <a:r>
              <a:rPr lang="en-US" sz="2000" dirty="0"/>
              <a:t>Collect data throughout the year</a:t>
            </a:r>
          </a:p>
          <a:p>
            <a:pPr lvl="1"/>
            <a:r>
              <a:rPr lang="en-US" sz="2000" dirty="0"/>
              <a:t>Perform regular enrollment updates</a:t>
            </a:r>
          </a:p>
          <a:p>
            <a:pPr lvl="1"/>
            <a:r>
              <a:rPr lang="en-US" sz="2000" dirty="0"/>
              <a:t>Check ODS reports periodically</a:t>
            </a:r>
          </a:p>
          <a:p>
            <a:endParaRPr lang="en-US" dirty="0"/>
          </a:p>
        </p:txBody>
      </p:sp>
      <p:sp>
        <p:nvSpPr>
          <p:cNvPr id="4" name="Footer Placeholder 3">
            <a:extLst>
              <a:ext uri="{FF2B5EF4-FFF2-40B4-BE49-F238E27FC236}">
                <a16:creationId xmlns:a16="http://schemas.microsoft.com/office/drawing/2014/main" id="{5B9744DC-8AED-BE45-A578-C33DDBA84FBA}"/>
              </a:ext>
            </a:extLst>
          </p:cNvPr>
          <p:cNvSpPr>
            <a:spLocks noGrp="1"/>
          </p:cNvSpPr>
          <p:nvPr>
            <p:ph type="ftr" sz="quarter" idx="10"/>
          </p:nvPr>
        </p:nvSpPr>
        <p:spPr/>
        <p:txBody>
          <a:bodyPr/>
          <a:lstStyle/>
          <a:p>
            <a:r>
              <a:rPr lang="en-US" noProof="0" dirty="0"/>
              <a:t>Fall 2 - Advanced Reports and Certification v1.1 - Jan 7, 2020</a:t>
            </a:r>
          </a:p>
        </p:txBody>
      </p:sp>
      <p:sp>
        <p:nvSpPr>
          <p:cNvPr id="5" name="Slide Number Placeholder 4">
            <a:extLst>
              <a:ext uri="{FF2B5EF4-FFF2-40B4-BE49-F238E27FC236}">
                <a16:creationId xmlns:a16="http://schemas.microsoft.com/office/drawing/2014/main" id="{F2D13C5F-7593-6542-BD0F-43E353DF2626}"/>
              </a:ext>
            </a:extLst>
          </p:cNvPr>
          <p:cNvSpPr>
            <a:spLocks noGrp="1"/>
          </p:cNvSpPr>
          <p:nvPr>
            <p:ph type="sldNum" sz="quarter" idx="11"/>
          </p:nvPr>
        </p:nvSpPr>
        <p:spPr/>
        <p:txBody>
          <a:bodyPr/>
          <a:lstStyle/>
          <a:p>
            <a:fld id="{4B73C415-D670-4716-A5EC-CC4D52CA2BAC}" type="slidenum">
              <a:rPr lang="en-US" noProof="0" smtClean="0"/>
              <a:pPr/>
              <a:t>61</a:t>
            </a:fld>
            <a:endParaRPr lang="en-US" noProof="0" dirty="0"/>
          </a:p>
        </p:txBody>
      </p:sp>
    </p:spTree>
    <p:extLst>
      <p:ext uri="{BB962C8B-B14F-4D97-AF65-F5344CB8AC3E}">
        <p14:creationId xmlns:p14="http://schemas.microsoft.com/office/powerpoint/2010/main" val="14492313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7670" y="0"/>
            <a:ext cx="432001" cy="6365362"/>
          </a:xfrm>
          <a:prstGeom prst="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p:txBody>
          <a:bodyPr/>
          <a:lstStyle/>
          <a:p>
            <a:r>
              <a:rPr lang="en-US" dirty="0">
                <a:solidFill>
                  <a:srgbClr val="00B0F0"/>
                </a:solidFill>
              </a:rPr>
              <a:t>Wrap Up</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dirty="0"/>
              <a:t>Key Points, Resources and Support</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fld id="{4B73C415-D670-4716-A5EC-CC4D52CA2BAC}" type="slidenum">
              <a:rPr lang="en-US" smtClean="0"/>
              <a:pPr/>
              <a:t>62</a:t>
            </a:fld>
            <a:endParaRPr lang="en-US" dirty="0"/>
          </a:p>
        </p:txBody>
      </p:sp>
      <p:sp>
        <p:nvSpPr>
          <p:cNvPr id="4" name="Footer Placeholder 3">
            <a:extLst>
              <a:ext uri="{FF2B5EF4-FFF2-40B4-BE49-F238E27FC236}">
                <a16:creationId xmlns:a16="http://schemas.microsoft.com/office/drawing/2014/main" id="{A19209CE-A01E-4D1A-ACA5-65194FB7485A}"/>
              </a:ext>
            </a:extLst>
          </p:cNvPr>
          <p:cNvSpPr>
            <a:spLocks noGrp="1"/>
          </p:cNvSpPr>
          <p:nvPr>
            <p:ph type="ftr" sz="quarter" idx="13"/>
          </p:nvPr>
        </p:nvSpPr>
        <p:spPr/>
        <p:txBody>
          <a:bodyPr/>
          <a:lstStyle/>
          <a:p>
            <a:r>
              <a:rPr lang="en-US" noProof="0"/>
              <a:t>Fall 2 - Advanced Reports and Certification v1.1 - Jan 7, 2020</a:t>
            </a:r>
            <a:endParaRPr lang="en-US" noProof="0" dirty="0"/>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16" name="Graphic 15" descr="Present">
            <a:extLst>
              <a:ext uri="{FF2B5EF4-FFF2-40B4-BE49-F238E27FC236}">
                <a16:creationId xmlns:a16="http://schemas.microsoft.com/office/drawing/2014/main" id="{F0EF4D88-D906-FD4F-AFF0-417F2D5267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85191" y="3706319"/>
            <a:ext cx="1046542" cy="1046542"/>
          </a:xfrm>
          <a:prstGeom prst="rect">
            <a:avLst/>
          </a:prstGeom>
        </p:spPr>
      </p:pic>
    </p:spTree>
    <p:extLst>
      <p:ext uri="{BB962C8B-B14F-4D97-AF65-F5344CB8AC3E}">
        <p14:creationId xmlns:p14="http://schemas.microsoft.com/office/powerpoint/2010/main" val="325936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grpId="0" nodeType="afterEffect">
                                  <p:stCondLst>
                                    <p:cond delay="0"/>
                                  </p:stCondLst>
                                  <p:childTnLst>
                                    <p:anim calcmode="lin" valueType="num">
                                      <p:cBhvr additive="base">
                                        <p:cTn id="6" dur="500"/>
                                        <p:tgtEl>
                                          <p:spTgt spid="30"/>
                                        </p:tgtEl>
                                        <p:attrNameLst>
                                          <p:attrName>ppt_x</p:attrName>
                                        </p:attrNameLst>
                                      </p:cBhvr>
                                      <p:tavLst>
                                        <p:tav tm="0">
                                          <p:val>
                                            <p:strVal val="ppt_x"/>
                                          </p:val>
                                        </p:tav>
                                        <p:tav tm="100000">
                                          <p:val>
                                            <p:strVal val="0-ppt_w/2"/>
                                          </p:val>
                                        </p:tav>
                                      </p:tavLst>
                                    </p:anim>
                                    <p:anim calcmode="lin" valueType="num">
                                      <p:cBhvr additive="base">
                                        <p:cTn id="7" dur="500"/>
                                        <p:tgtEl>
                                          <p:spTgt spid="30"/>
                                        </p:tgtEl>
                                        <p:attrNameLst>
                                          <p:attrName>ppt_y</p:attrName>
                                        </p:attrNameLst>
                                      </p:cBhvr>
                                      <p:tavLst>
                                        <p:tav tm="0">
                                          <p:val>
                                            <p:strVal val="ppt_y"/>
                                          </p:val>
                                        </p:tav>
                                        <p:tav tm="100000">
                                          <p:val>
                                            <p:strVal val="ppt_y"/>
                                          </p:val>
                                        </p:tav>
                                      </p:tavLst>
                                    </p:anim>
                                    <p:set>
                                      <p:cBhvr>
                                        <p:cTn id="8"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2088CAF-10D4-4E23-B5A6-E8A0009AC027}"/>
              </a:ext>
            </a:extLst>
          </p:cNvPr>
          <p:cNvSpPr>
            <a:spLocks noGrp="1"/>
          </p:cNvSpPr>
          <p:nvPr>
            <p:ph idx="1"/>
          </p:nvPr>
        </p:nvSpPr>
        <p:spPr>
          <a:xfrm>
            <a:off x="210760" y="463165"/>
            <a:ext cx="5007508" cy="5754656"/>
          </a:xfrm>
        </p:spPr>
        <p:txBody>
          <a:bodyPr/>
          <a:lstStyle/>
          <a:p>
            <a:pPr>
              <a:buFont typeface="Courier New" panose="02070309020205020404" pitchFamily="49" charset="0"/>
              <a:buChar char="o"/>
            </a:pPr>
            <a:r>
              <a:rPr lang="en-US" dirty="0"/>
              <a:t>Review the Fall-2 Changes again and ensure you </a:t>
            </a:r>
            <a:r>
              <a:rPr lang="en-US" b="1" dirty="0">
                <a:solidFill>
                  <a:srgbClr val="FD7C62"/>
                </a:solidFill>
              </a:rPr>
              <a:t>share with others </a:t>
            </a:r>
            <a:r>
              <a:rPr lang="en-US" dirty="0"/>
              <a:t>in your LEA.</a:t>
            </a:r>
          </a:p>
          <a:p>
            <a:pPr>
              <a:buFont typeface="Courier New" panose="02070309020205020404" pitchFamily="49" charset="0"/>
              <a:buChar char="o"/>
            </a:pPr>
            <a:r>
              <a:rPr lang="en-US" b="1" dirty="0">
                <a:solidFill>
                  <a:srgbClr val="FF735E"/>
                </a:solidFill>
              </a:rPr>
              <a:t>Assignment Monitoring </a:t>
            </a:r>
            <a:r>
              <a:rPr lang="en-US" dirty="0"/>
              <a:t>introduces many new CRSE/Course Attribute &amp; Code Changes</a:t>
            </a:r>
          </a:p>
          <a:p>
            <a:pPr>
              <a:buFont typeface="Courier New" panose="02070309020205020404" pitchFamily="49" charset="0"/>
              <a:buChar char="o"/>
            </a:pPr>
            <a:r>
              <a:rPr lang="en-US" b="1" dirty="0">
                <a:solidFill>
                  <a:srgbClr val="42C1BD"/>
                </a:solidFill>
              </a:rPr>
              <a:t>Perkins E2 </a:t>
            </a:r>
            <a:r>
              <a:rPr lang="en-US" dirty="0"/>
              <a:t>is reported via </a:t>
            </a:r>
            <a:r>
              <a:rPr lang="en-US" b="1" dirty="0">
                <a:solidFill>
                  <a:srgbClr val="42C1BD"/>
                </a:solidFill>
              </a:rPr>
              <a:t>PSTS</a:t>
            </a:r>
            <a:r>
              <a:rPr lang="en-US" dirty="0"/>
              <a:t> file Type (submitted in Fall 2 and EOY 4) – Flash #164</a:t>
            </a:r>
          </a:p>
          <a:p>
            <a:pPr>
              <a:buFont typeface="Courier New" panose="02070309020205020404" pitchFamily="49" charset="0"/>
              <a:buChar char="o"/>
            </a:pPr>
            <a:r>
              <a:rPr lang="en-US" b="1" dirty="0">
                <a:solidFill>
                  <a:srgbClr val="FF735D"/>
                </a:solidFill>
              </a:rPr>
              <a:t>English Learner Services </a:t>
            </a:r>
            <a:r>
              <a:rPr lang="en-US" dirty="0"/>
              <a:t>moved from Instructional Strategy Code (CRSE/C) to </a:t>
            </a:r>
            <a:r>
              <a:rPr lang="en-US" b="1" dirty="0">
                <a:solidFill>
                  <a:srgbClr val="FF735D"/>
                </a:solidFill>
              </a:rPr>
              <a:t>Language Instructional Programs </a:t>
            </a:r>
            <a:r>
              <a:rPr lang="en-US" dirty="0"/>
              <a:t>(SPRG) </a:t>
            </a:r>
          </a:p>
          <a:p>
            <a:pPr>
              <a:defRPr/>
            </a:pPr>
            <a:r>
              <a:rPr lang="en-US" dirty="0">
                <a:solidFill>
                  <a:schemeClr val="tx1"/>
                </a:solidFill>
              </a:rPr>
              <a:t>There are many report changes and </a:t>
            </a:r>
            <a:r>
              <a:rPr lang="en-US" b="1" dirty="0">
                <a:solidFill>
                  <a:srgbClr val="FF735D"/>
                </a:solidFill>
              </a:rPr>
              <a:t>3 new reports</a:t>
            </a:r>
            <a:r>
              <a:rPr lang="en-US" dirty="0">
                <a:solidFill>
                  <a:schemeClr val="tx1"/>
                </a:solidFill>
              </a:rPr>
              <a:t> for Fall-2</a:t>
            </a:r>
          </a:p>
          <a:p>
            <a:pPr>
              <a:defRPr/>
            </a:pPr>
            <a:r>
              <a:rPr lang="en-US" dirty="0">
                <a:solidFill>
                  <a:schemeClr val="tx1"/>
                </a:solidFill>
              </a:rPr>
              <a:t>Fall-2 Certification is a </a:t>
            </a:r>
            <a:r>
              <a:rPr lang="en-US" b="1" dirty="0">
                <a:solidFill>
                  <a:srgbClr val="FD7C62"/>
                </a:solidFill>
              </a:rPr>
              <a:t>one step </a:t>
            </a:r>
            <a:r>
              <a:rPr lang="en-US" dirty="0">
                <a:solidFill>
                  <a:schemeClr val="tx1"/>
                </a:solidFill>
              </a:rPr>
              <a:t>approval process.</a:t>
            </a:r>
            <a:endParaRPr lang="en-US" b="1" dirty="0">
              <a:solidFill>
                <a:srgbClr val="FF735D"/>
              </a:solidFill>
            </a:endParaRPr>
          </a:p>
          <a:p>
            <a:pPr>
              <a:defRPr/>
            </a:pPr>
            <a:r>
              <a:rPr lang="en-US" b="1" dirty="0">
                <a:solidFill>
                  <a:srgbClr val="FF735D"/>
                </a:solidFill>
              </a:rPr>
              <a:t>Communicate, Collaborate and Coordinate!!</a:t>
            </a:r>
          </a:p>
          <a:p>
            <a:pPr>
              <a:defRPr/>
            </a:pPr>
            <a:endParaRPr lang="en-US" dirty="0">
              <a:latin typeface="Arial" panose="020B0604020202020204" pitchFamily="34" charset="0"/>
              <a:ea typeface="Calibri" panose="020F050202020403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78CFACDF-9E04-4412-89F5-EA362056D7F8}"/>
              </a:ext>
            </a:extLst>
          </p:cNvPr>
          <p:cNvSpPr>
            <a:spLocks noGrp="1"/>
          </p:cNvSpPr>
          <p:nvPr>
            <p:ph type="sldNum" sz="quarter" idx="11"/>
          </p:nvPr>
        </p:nvSpPr>
        <p:spPr/>
        <p:txBody>
          <a:bodyPr/>
          <a:lstStyle/>
          <a:p>
            <a:fld id="{4B73C415-D670-4716-A5EC-CC4D52CA2BAC}" type="slidenum">
              <a:rPr lang="en-US" smtClean="0"/>
              <a:pPr/>
              <a:t>63</a:t>
            </a:fld>
            <a:endParaRPr lang="en-US" dirty="0"/>
          </a:p>
        </p:txBody>
      </p:sp>
      <p:sp>
        <p:nvSpPr>
          <p:cNvPr id="4" name="Title 3">
            <a:extLst>
              <a:ext uri="{FF2B5EF4-FFF2-40B4-BE49-F238E27FC236}">
                <a16:creationId xmlns:a16="http://schemas.microsoft.com/office/drawing/2014/main" id="{49E384DC-DAEE-4E7F-9DD5-4E5066C0652B}"/>
              </a:ext>
            </a:extLst>
          </p:cNvPr>
          <p:cNvSpPr>
            <a:spLocks noGrp="1"/>
          </p:cNvSpPr>
          <p:nvPr>
            <p:ph type="title"/>
          </p:nvPr>
        </p:nvSpPr>
        <p:spPr bwMode="gray"/>
        <p:txBody>
          <a:bodyPr/>
          <a:lstStyle/>
          <a:p>
            <a:r>
              <a:rPr lang="en-US" dirty="0"/>
              <a:t>Summary</a:t>
            </a:r>
          </a:p>
        </p:txBody>
      </p:sp>
      <p:pic>
        <p:nvPicPr>
          <p:cNvPr id="12" name="Picture Placeholder 11">
            <a:extLst>
              <a:ext uri="{FF2B5EF4-FFF2-40B4-BE49-F238E27FC236}">
                <a16:creationId xmlns:a16="http://schemas.microsoft.com/office/drawing/2014/main" id="{495C7C6A-6EEF-CA43-A4A6-62CE9B02CD77}"/>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6210" b="6210"/>
          <a:stretch>
            <a:fillRect/>
          </a:stretch>
        </p:blipFill>
        <p:spPr>
          <a:xfrm>
            <a:off x="5353050" y="0"/>
            <a:ext cx="6406950" cy="3714747"/>
          </a:xfrm>
        </p:spPr>
      </p:pic>
      <p:sp>
        <p:nvSpPr>
          <p:cNvPr id="2" name="Footer Placeholder 1">
            <a:extLst>
              <a:ext uri="{FF2B5EF4-FFF2-40B4-BE49-F238E27FC236}">
                <a16:creationId xmlns:a16="http://schemas.microsoft.com/office/drawing/2014/main" id="{ADCB71B4-2503-4953-8994-5A240876E23A}"/>
              </a:ext>
            </a:extLst>
          </p:cNvPr>
          <p:cNvSpPr>
            <a:spLocks noGrp="1"/>
          </p:cNvSpPr>
          <p:nvPr>
            <p:ph type="ftr" sz="quarter" idx="13"/>
          </p:nvPr>
        </p:nvSpPr>
        <p:spPr>
          <a:xfrm>
            <a:off x="432000" y="6365363"/>
            <a:ext cx="4786268" cy="412431"/>
          </a:xfrm>
        </p:spPr>
        <p:txBody>
          <a:bodyPr/>
          <a:lstStyle/>
          <a:p>
            <a:r>
              <a:rPr lang="en-US" noProof="0"/>
              <a:t>Fall 2 - Advanced Reports and Certification v1.1 - Jan 7, 2020</a:t>
            </a:r>
            <a:endParaRPr lang="en-US" noProof="0" dirty="0"/>
          </a:p>
        </p:txBody>
      </p:sp>
      <p:sp>
        <p:nvSpPr>
          <p:cNvPr id="6" name="Text Placeholder 5">
            <a:extLst>
              <a:ext uri="{FF2B5EF4-FFF2-40B4-BE49-F238E27FC236}">
                <a16:creationId xmlns:a16="http://schemas.microsoft.com/office/drawing/2014/main" id="{DFE73750-57DB-4A35-85DD-B654E6A29A7C}"/>
              </a:ext>
            </a:extLst>
          </p:cNvPr>
          <p:cNvSpPr>
            <a:spLocks noGrp="1"/>
          </p:cNvSpPr>
          <p:nvPr>
            <p:ph type="body" sz="quarter" idx="14"/>
          </p:nvPr>
        </p:nvSpPr>
        <p:spPr bwMode="gray"/>
        <p:txBody>
          <a:bodyPr/>
          <a:lstStyle/>
          <a:p>
            <a:r>
              <a:rPr lang="en-US" dirty="0"/>
              <a:t>Some key points to remember</a:t>
            </a:r>
          </a:p>
        </p:txBody>
      </p:sp>
      <p:cxnSp>
        <p:nvCxnSpPr>
          <p:cNvPr id="10" name="Straight Connector 9">
            <a:extLst>
              <a:ext uri="{FF2B5EF4-FFF2-40B4-BE49-F238E27FC236}">
                <a16:creationId xmlns:a16="http://schemas.microsoft.com/office/drawing/2014/main" id="{5F4C8A63-F9E3-41F6-B725-B846F2010334}"/>
              </a:ext>
              <a:ext uri="{C183D7F6-B498-43B3-948B-1728B52AA6E4}">
                <adec:decorative xmlns:adec="http://schemas.microsoft.com/office/drawing/2017/decorative" val="1"/>
              </a:ext>
            </a:extLst>
          </p:cNvPr>
          <p:cNvCxnSpPr>
            <a:cxnSpLocks/>
          </p:cNvCxnSpPr>
          <p:nvPr/>
        </p:nvCxnSpPr>
        <p:spPr bwMode="gray">
          <a:xfrm>
            <a:off x="5658103"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885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EAE0D-88F0-4123-A369-92983D7E55DC}"/>
              </a:ext>
            </a:extLst>
          </p:cNvPr>
          <p:cNvSpPr>
            <a:spLocks noGrp="1"/>
          </p:cNvSpPr>
          <p:nvPr>
            <p:ph type="title"/>
          </p:nvPr>
        </p:nvSpPr>
        <p:spPr/>
        <p:txBody>
          <a:bodyPr/>
          <a:lstStyle/>
          <a:p>
            <a:r>
              <a:rPr lang="en-US" dirty="0"/>
              <a:t>Resources</a:t>
            </a:r>
          </a:p>
        </p:txBody>
      </p:sp>
      <p:sp>
        <p:nvSpPr>
          <p:cNvPr id="6" name="Footer Placeholder 5">
            <a:extLst>
              <a:ext uri="{FF2B5EF4-FFF2-40B4-BE49-F238E27FC236}">
                <a16:creationId xmlns:a16="http://schemas.microsoft.com/office/drawing/2014/main" id="{A6B3DB9B-C83B-4ED1-A6FF-556F07CD26B9}"/>
              </a:ext>
            </a:extLst>
          </p:cNvPr>
          <p:cNvSpPr>
            <a:spLocks noGrp="1"/>
          </p:cNvSpPr>
          <p:nvPr>
            <p:ph type="ftr" sz="quarter" idx="10"/>
          </p:nvPr>
        </p:nvSpPr>
        <p:spPr/>
        <p:txBody>
          <a:bodyPr/>
          <a:lstStyle/>
          <a:p>
            <a:r>
              <a:rPr lang="en-US" noProof="0"/>
              <a:t>Fall 2 - Advanced Reports and Certification v1.1 - Jan 7, 2020</a:t>
            </a:r>
            <a:endParaRPr lang="en-US" noProof="0" dirty="0"/>
          </a:p>
        </p:txBody>
      </p:sp>
      <p:sp>
        <p:nvSpPr>
          <p:cNvPr id="4" name="Slide Number Placeholder 3">
            <a:extLst>
              <a:ext uri="{FF2B5EF4-FFF2-40B4-BE49-F238E27FC236}">
                <a16:creationId xmlns:a16="http://schemas.microsoft.com/office/drawing/2014/main" id="{27A106A1-5BFA-4033-8A49-0E0F2A688C19}"/>
              </a:ext>
            </a:extLst>
          </p:cNvPr>
          <p:cNvSpPr>
            <a:spLocks noGrp="1"/>
          </p:cNvSpPr>
          <p:nvPr>
            <p:ph type="sldNum" sz="quarter" idx="11"/>
          </p:nvPr>
        </p:nvSpPr>
        <p:spPr/>
        <p:txBody>
          <a:bodyPr/>
          <a:lstStyle/>
          <a:p>
            <a:fld id="{4B73C415-D670-4716-A5EC-CC4D52CA2BAC}" type="slidenum">
              <a:rPr lang="en-US" smtClean="0"/>
              <a:pPr/>
              <a:t>64</a:t>
            </a:fld>
            <a:endParaRPr lang="en-US" dirty="0"/>
          </a:p>
        </p:txBody>
      </p:sp>
      <p:sp>
        <p:nvSpPr>
          <p:cNvPr id="5" name="Text Placeholder 4">
            <a:extLst>
              <a:ext uri="{FF2B5EF4-FFF2-40B4-BE49-F238E27FC236}">
                <a16:creationId xmlns:a16="http://schemas.microsoft.com/office/drawing/2014/main" id="{B3873866-C6DF-4447-8D2F-8A88CF14E6CB}"/>
              </a:ext>
            </a:extLst>
          </p:cNvPr>
          <p:cNvSpPr>
            <a:spLocks noGrp="1"/>
          </p:cNvSpPr>
          <p:nvPr>
            <p:ph type="body" sz="quarter" idx="12"/>
          </p:nvPr>
        </p:nvSpPr>
        <p:spPr>
          <a:xfrm>
            <a:off x="432000" y="1841666"/>
            <a:ext cx="3975100" cy="1174135"/>
          </a:xfrm>
        </p:spPr>
        <p:txBody>
          <a:bodyPr/>
          <a:lstStyle/>
          <a:p>
            <a:r>
              <a:rPr lang="en-US" sz="2400" dirty="0"/>
              <a:t>Here are some important resources related to Fall-2 reporting.</a:t>
            </a:r>
          </a:p>
        </p:txBody>
      </p:sp>
      <p:sp>
        <p:nvSpPr>
          <p:cNvPr id="11" name="Rectangle: Rounded Corners 10">
            <a:extLst>
              <a:ext uri="{FF2B5EF4-FFF2-40B4-BE49-F238E27FC236}">
                <a16:creationId xmlns:a16="http://schemas.microsoft.com/office/drawing/2014/main" id="{9F69524E-5D65-4CCF-A82F-1147E1AEAD32}"/>
              </a:ext>
            </a:extLst>
          </p:cNvPr>
          <p:cNvSpPr/>
          <p:nvPr/>
        </p:nvSpPr>
        <p:spPr>
          <a:xfrm>
            <a:off x="5215128" y="1455777"/>
            <a:ext cx="6976872" cy="3931920"/>
          </a:xfrm>
          <a:prstGeom prst="roundRect">
            <a:avLst>
              <a:gd name="adj" fmla="val 1164"/>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utoShape 2" descr="https://encrypted-tbn0.gstatic.com/images?q=tbn:ANd9GcQgBBtq389mm3sddMtxVn3r2pa1eFRsE_5IEsxOxkap47n82NhN">
            <a:extLst>
              <a:ext uri="{FF2B5EF4-FFF2-40B4-BE49-F238E27FC236}">
                <a16:creationId xmlns:a16="http://schemas.microsoft.com/office/drawing/2014/main" id="{125D1E28-B080-4674-AA36-B9A8625C0554}"/>
              </a:ext>
            </a:extLst>
          </p:cNvPr>
          <p:cNvSpPr>
            <a:spLocks noChangeAspect="1" noChangeArrowheads="1"/>
          </p:cNvSpPr>
          <p:nvPr/>
        </p:nvSpPr>
        <p:spPr bwMode="auto">
          <a:xfrm>
            <a:off x="5947181" y="342173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https://encrypted-tbn0.gstatic.com/images?q=tbn:ANd9GcQc4WiDDVuY1rVs8BkJQPP0mjyh6k-CFu2U0AZfdjPOOEW7wQ-u">
            <a:extLst>
              <a:ext uri="{FF2B5EF4-FFF2-40B4-BE49-F238E27FC236}">
                <a16:creationId xmlns:a16="http://schemas.microsoft.com/office/drawing/2014/main" id="{A80D2A53-7247-44AF-BDFB-2B6D0D9E328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04281" y="2799371"/>
            <a:ext cx="685800" cy="47674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2DCDFF9-2521-4D42-A15E-EF819DC9A536}"/>
              </a:ext>
            </a:extLst>
          </p:cNvPr>
          <p:cNvSpPr/>
          <p:nvPr/>
        </p:nvSpPr>
        <p:spPr>
          <a:xfrm>
            <a:off x="6556277" y="2044268"/>
            <a:ext cx="2328073" cy="338554"/>
          </a:xfrm>
          <a:prstGeom prst="rect">
            <a:avLst/>
          </a:prstGeom>
        </p:spPr>
        <p:txBody>
          <a:bodyPr wrap="none">
            <a:spAutoFit/>
          </a:bodyPr>
          <a:lstStyle/>
          <a:p>
            <a:pPr marL="0" lvl="1">
              <a:defRPr/>
            </a:pPr>
            <a:r>
              <a:rPr lang="en-US" sz="1600" dirty="0">
                <a:hlinkClick r:id="rId4"/>
              </a:rPr>
              <a:t>https://learn.fcmat.org/</a:t>
            </a:r>
            <a:endParaRPr lang="en-US" sz="1600" dirty="0">
              <a:hlinkClick r:id="rId5"/>
            </a:endParaRPr>
          </a:p>
        </p:txBody>
      </p:sp>
      <p:sp>
        <p:nvSpPr>
          <p:cNvPr id="18" name="Rectangle 17">
            <a:extLst>
              <a:ext uri="{FF2B5EF4-FFF2-40B4-BE49-F238E27FC236}">
                <a16:creationId xmlns:a16="http://schemas.microsoft.com/office/drawing/2014/main" id="{F329A3E3-C1D2-46CE-9275-28037523FA55}"/>
              </a:ext>
            </a:extLst>
          </p:cNvPr>
          <p:cNvSpPr/>
          <p:nvPr/>
        </p:nvSpPr>
        <p:spPr>
          <a:xfrm>
            <a:off x="6562285" y="2841372"/>
            <a:ext cx="4904586" cy="307777"/>
          </a:xfrm>
          <a:prstGeom prst="rect">
            <a:avLst/>
          </a:prstGeom>
        </p:spPr>
        <p:txBody>
          <a:bodyPr wrap="square">
            <a:spAutoFit/>
          </a:bodyPr>
          <a:lstStyle/>
          <a:p>
            <a:r>
              <a:rPr lang="en-US" sz="1400" dirty="0">
                <a:hlinkClick r:id="rId6"/>
              </a:rPr>
              <a:t>https://www.youtube.com/c/CSISCALPADSTrainingChannel</a:t>
            </a:r>
            <a:endParaRPr lang="en-US" sz="1400" dirty="0"/>
          </a:p>
        </p:txBody>
      </p:sp>
      <p:pic>
        <p:nvPicPr>
          <p:cNvPr id="20" name="Graphic 19">
            <a:extLst>
              <a:ext uri="{FF2B5EF4-FFF2-40B4-BE49-F238E27FC236}">
                <a16:creationId xmlns:a16="http://schemas.microsoft.com/office/drawing/2014/main" id="{C2C67D1B-8AC2-44D1-A9D7-ACCCC9C6CB3B}"/>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442840" y="3704946"/>
            <a:ext cx="1618282" cy="446954"/>
          </a:xfrm>
          <a:prstGeom prst="rect">
            <a:avLst/>
          </a:prstGeom>
        </p:spPr>
      </p:pic>
      <p:sp>
        <p:nvSpPr>
          <p:cNvPr id="22" name="Rectangle 21">
            <a:extLst>
              <a:ext uri="{FF2B5EF4-FFF2-40B4-BE49-F238E27FC236}">
                <a16:creationId xmlns:a16="http://schemas.microsoft.com/office/drawing/2014/main" id="{06C60D83-9D72-4756-866A-91765FAACBA5}"/>
              </a:ext>
            </a:extLst>
          </p:cNvPr>
          <p:cNvSpPr/>
          <p:nvPr/>
        </p:nvSpPr>
        <p:spPr>
          <a:xfrm>
            <a:off x="7285254" y="3811912"/>
            <a:ext cx="4547848" cy="307777"/>
          </a:xfrm>
          <a:prstGeom prst="rect">
            <a:avLst/>
          </a:prstGeom>
        </p:spPr>
        <p:txBody>
          <a:bodyPr wrap="none">
            <a:spAutoFit/>
          </a:bodyPr>
          <a:lstStyle/>
          <a:p>
            <a:r>
              <a:rPr lang="en-US" sz="1400" dirty="0">
                <a:hlinkClick r:id="rId9"/>
              </a:rPr>
              <a:t>https://documentation.calpads.org/Support/References</a:t>
            </a:r>
            <a:endParaRPr lang="en-US" sz="1400" dirty="0"/>
          </a:p>
        </p:txBody>
      </p:sp>
      <p:pic>
        <p:nvPicPr>
          <p:cNvPr id="23" name="Picture 22">
            <a:extLst>
              <a:ext uri="{FF2B5EF4-FFF2-40B4-BE49-F238E27FC236}">
                <a16:creationId xmlns:a16="http://schemas.microsoft.com/office/drawing/2014/main" id="{919EDCA2-879D-4953-A9E6-BE4D3E4C27EF}"/>
              </a:ext>
            </a:extLst>
          </p:cNvPr>
          <p:cNvPicPr>
            <a:picLocks noChangeAspect="1"/>
          </p:cNvPicPr>
          <p:nvPr/>
        </p:nvPicPr>
        <p:blipFill>
          <a:blip r:embed="rId10"/>
          <a:stretch>
            <a:fillRect/>
          </a:stretch>
        </p:blipFill>
        <p:spPr>
          <a:xfrm>
            <a:off x="5345540" y="1712194"/>
            <a:ext cx="1210737" cy="1010284"/>
          </a:xfrm>
          <a:prstGeom prst="rect">
            <a:avLst/>
          </a:prstGeom>
        </p:spPr>
      </p:pic>
      <p:sp>
        <p:nvSpPr>
          <p:cNvPr id="24" name="Rectangle 23">
            <a:extLst>
              <a:ext uri="{FF2B5EF4-FFF2-40B4-BE49-F238E27FC236}">
                <a16:creationId xmlns:a16="http://schemas.microsoft.com/office/drawing/2014/main" id="{FB9E612D-DF25-43BC-B5FB-C91904C48C75}"/>
              </a:ext>
            </a:extLst>
          </p:cNvPr>
          <p:cNvSpPr/>
          <p:nvPr/>
        </p:nvSpPr>
        <p:spPr>
          <a:xfrm>
            <a:off x="8100293" y="4597047"/>
            <a:ext cx="3145156" cy="338554"/>
          </a:xfrm>
          <a:prstGeom prst="rect">
            <a:avLst/>
          </a:prstGeom>
        </p:spPr>
        <p:txBody>
          <a:bodyPr wrap="none">
            <a:spAutoFit/>
          </a:bodyPr>
          <a:lstStyle/>
          <a:p>
            <a:r>
              <a:rPr lang="en-US" sz="1600" dirty="0">
                <a:hlinkClick r:id="rId11"/>
              </a:rPr>
              <a:t>https://csis.fcmat.org/resources</a:t>
            </a:r>
            <a:r>
              <a:rPr lang="en-US" sz="1600" dirty="0">
                <a:hlinkClick r:id="rId12"/>
              </a:rPr>
              <a:t>/</a:t>
            </a:r>
            <a:endParaRPr lang="en-US" sz="1600" dirty="0"/>
          </a:p>
        </p:txBody>
      </p:sp>
      <p:sp>
        <p:nvSpPr>
          <p:cNvPr id="3" name="Rectangle 2">
            <a:extLst>
              <a:ext uri="{FF2B5EF4-FFF2-40B4-BE49-F238E27FC236}">
                <a16:creationId xmlns:a16="http://schemas.microsoft.com/office/drawing/2014/main" id="{EF78A688-9034-1E4F-8AAC-F47C7AE5004F}"/>
              </a:ext>
            </a:extLst>
          </p:cNvPr>
          <p:cNvSpPr>
            <a:spLocks noChangeArrowheads="1"/>
          </p:cNvSpPr>
          <p:nvPr/>
        </p:nvSpPr>
        <p:spPr bwMode="auto">
          <a:xfrm>
            <a:off x="5504079" y="4491224"/>
            <a:ext cx="479481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1" descr="signature_568657889">
            <a:extLst>
              <a:ext uri="{FF2B5EF4-FFF2-40B4-BE49-F238E27FC236}">
                <a16:creationId xmlns:a16="http://schemas.microsoft.com/office/drawing/2014/main" id="{AD8E2365-F662-E349-9330-EF7D9BE78EB5}"/>
              </a:ext>
            </a:extLst>
          </p:cNvPr>
          <p:cNvPicPr>
            <a:picLocks noChangeAspect="1" noChangeArrowheads="1"/>
          </p:cNvPicPr>
          <p:nvPr/>
        </p:nvPicPr>
        <p:blipFill>
          <a:blip r:embed="rId13" r:link="rId14">
            <a:extLst>
              <a:ext uri="{28A0092B-C50C-407E-A947-70E740481C1C}">
                <a14:useLocalDpi xmlns:a14="http://schemas.microsoft.com/office/drawing/2010/main"/>
              </a:ext>
            </a:extLst>
          </a:blip>
          <a:srcRect/>
          <a:stretch>
            <a:fillRect/>
          </a:stretch>
        </p:blipFill>
        <p:spPr bwMode="auto">
          <a:xfrm>
            <a:off x="5504079" y="4612257"/>
            <a:ext cx="2326266" cy="323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0749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r>
              <a:rPr lang="en-US" dirty="0"/>
              <a:t>You can get help through these channels.</a:t>
            </a:r>
          </a:p>
        </p:txBody>
      </p:sp>
      <p:sp>
        <p:nvSpPr>
          <p:cNvPr id="3" name="Slide Number Placeholder 2">
            <a:extLst>
              <a:ext uri="{FF2B5EF4-FFF2-40B4-BE49-F238E27FC236}">
                <a16:creationId xmlns:a16="http://schemas.microsoft.com/office/drawing/2014/main" id="{8234C221-D094-445D-A8B7-0030E816562D}"/>
              </a:ext>
            </a:extLst>
          </p:cNvPr>
          <p:cNvSpPr>
            <a:spLocks noGrp="1"/>
          </p:cNvSpPr>
          <p:nvPr>
            <p:ph type="sldNum" sz="quarter" idx="11"/>
          </p:nvPr>
        </p:nvSpPr>
        <p:spPr/>
        <p:txBody>
          <a:bodyPr/>
          <a:lstStyle/>
          <a:p>
            <a:fld id="{4B73C415-D670-4716-A5EC-CC4D52CA2BAC}" type="slidenum">
              <a:rPr lang="en-US" smtClean="0"/>
              <a:pPr/>
              <a:t>65</a:t>
            </a:fld>
            <a:endParaRPr lang="en-US" dirty="0"/>
          </a:p>
        </p:txBody>
      </p:sp>
      <p:pic>
        <p:nvPicPr>
          <p:cNvPr id="25" name="Picture Placeholder 24">
            <a:extLst>
              <a:ext uri="{FF2B5EF4-FFF2-40B4-BE49-F238E27FC236}">
                <a16:creationId xmlns:a16="http://schemas.microsoft.com/office/drawing/2014/main" id="{ECB87CBB-F881-094F-830F-210435E062BE}"/>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873" r="873"/>
          <a:stretch>
            <a:fillRect/>
          </a:stretch>
        </p:blipFill>
        <p:spPr/>
      </p:pic>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Support</a:t>
            </a:r>
          </a:p>
        </p:txBody>
      </p:sp>
      <p:sp>
        <p:nvSpPr>
          <p:cNvPr id="6" name="Text Placeholder 5">
            <a:extLst>
              <a:ext uri="{FF2B5EF4-FFF2-40B4-BE49-F238E27FC236}">
                <a16:creationId xmlns:a16="http://schemas.microsoft.com/office/drawing/2014/main" id="{0F0E443A-F987-4A67-86AD-557D61E47992}"/>
              </a:ext>
            </a:extLst>
          </p:cNvPr>
          <p:cNvSpPr>
            <a:spLocks noGrp="1"/>
          </p:cNvSpPr>
          <p:nvPr>
            <p:ph type="body" sz="quarter" idx="13"/>
          </p:nvPr>
        </p:nvSpPr>
        <p:spPr>
          <a:xfrm>
            <a:off x="6550052" y="4254924"/>
            <a:ext cx="1800000" cy="360000"/>
          </a:xfrm>
        </p:spPr>
        <p:txBody>
          <a:bodyPr/>
          <a:lstStyle/>
          <a:p>
            <a:r>
              <a:rPr lang="en-US" dirty="0">
                <a:solidFill>
                  <a:schemeClr val="tx1">
                    <a:lumMod val="75000"/>
                    <a:lumOff val="25000"/>
                  </a:schemeClr>
                </a:solidFill>
              </a:rPr>
              <a:t>Phone</a:t>
            </a:r>
          </a:p>
        </p:txBody>
      </p:sp>
      <p:sp>
        <p:nvSpPr>
          <p:cNvPr id="7" name="Text Placeholder 6">
            <a:extLst>
              <a:ext uri="{FF2B5EF4-FFF2-40B4-BE49-F238E27FC236}">
                <a16:creationId xmlns:a16="http://schemas.microsoft.com/office/drawing/2014/main" id="{34535CB7-70A5-4E0C-835B-C50960E5BC69}"/>
              </a:ext>
            </a:extLst>
          </p:cNvPr>
          <p:cNvSpPr>
            <a:spLocks noGrp="1"/>
          </p:cNvSpPr>
          <p:nvPr>
            <p:ph type="body" sz="quarter" idx="14"/>
          </p:nvPr>
        </p:nvSpPr>
        <p:spPr>
          <a:xfrm>
            <a:off x="8163529" y="3736388"/>
            <a:ext cx="1800000" cy="359996"/>
          </a:xfrm>
        </p:spPr>
        <p:txBody>
          <a:bodyPr/>
          <a:lstStyle/>
          <a:p>
            <a:pPr algn="l"/>
            <a:r>
              <a:rPr lang="en-US" sz="1600" dirty="0"/>
              <a:t>916-325-9210</a:t>
            </a:r>
            <a:endParaRPr lang="en-US" sz="1600" dirty="0">
              <a:solidFill>
                <a:schemeClr val="tx1">
                  <a:lumMod val="75000"/>
                  <a:lumOff val="25000"/>
                </a:schemeClr>
              </a:solidFill>
            </a:endParaRPr>
          </a:p>
        </p:txBody>
      </p:sp>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5"/>
          </p:nvPr>
        </p:nvSpPr>
        <p:spPr>
          <a:xfrm>
            <a:off x="6650256" y="5675686"/>
            <a:ext cx="1674000" cy="360000"/>
          </a:xfrm>
        </p:spPr>
        <p:txBody>
          <a:bodyPr/>
          <a:lstStyle/>
          <a:p>
            <a:r>
              <a:rPr lang="en-US" dirty="0"/>
              <a:t>Listserv</a:t>
            </a:r>
            <a:endParaRPr lang="en-US" dirty="0">
              <a:solidFill>
                <a:schemeClr val="tx1">
                  <a:lumMod val="75000"/>
                  <a:lumOff val="25000"/>
                </a:schemeClr>
              </a:solidFill>
            </a:endParaRPr>
          </a:p>
        </p:txBody>
      </p:sp>
      <p:sp>
        <p:nvSpPr>
          <p:cNvPr id="9" name="Text Placeholder 8">
            <a:extLst>
              <a:ext uri="{FF2B5EF4-FFF2-40B4-BE49-F238E27FC236}">
                <a16:creationId xmlns:a16="http://schemas.microsoft.com/office/drawing/2014/main" id="{29E0145E-8E4E-439B-A78F-92EC279B320C}"/>
              </a:ext>
            </a:extLst>
          </p:cNvPr>
          <p:cNvSpPr>
            <a:spLocks noGrp="1"/>
          </p:cNvSpPr>
          <p:nvPr>
            <p:ph type="body" sz="quarter" idx="16"/>
          </p:nvPr>
        </p:nvSpPr>
        <p:spPr>
          <a:xfrm>
            <a:off x="8163529" y="5103872"/>
            <a:ext cx="2990246" cy="720000"/>
          </a:xfrm>
        </p:spPr>
        <p:txBody>
          <a:bodyPr/>
          <a:lstStyle/>
          <a:p>
            <a:pPr lvl="0" algn="l"/>
            <a:r>
              <a:rPr lang="en-US" sz="1600" dirty="0"/>
              <a:t>http://</a:t>
            </a:r>
            <a:r>
              <a:rPr lang="en-US" sz="1600" dirty="0" err="1"/>
              <a:t>www.cde.ca.gov</a:t>
            </a:r>
            <a:r>
              <a:rPr lang="en-US" sz="1600" dirty="0"/>
              <a:t>/ds/</a:t>
            </a:r>
            <a:r>
              <a:rPr lang="en-US" sz="1600" dirty="0" err="1"/>
              <a:t>sp</a:t>
            </a:r>
            <a:r>
              <a:rPr lang="en-US" sz="1600" dirty="0"/>
              <a:t>/cl/</a:t>
            </a:r>
            <a:r>
              <a:rPr lang="en-US" sz="1600" dirty="0" err="1"/>
              <a:t>listservs.asp#listservs</a:t>
            </a:r>
            <a:endParaRPr lang="en-US" sz="1600" dirty="0"/>
          </a:p>
        </p:txBody>
      </p:sp>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7"/>
          </p:nvPr>
        </p:nvSpPr>
        <p:spPr>
          <a:xfrm>
            <a:off x="6550052" y="1369956"/>
            <a:ext cx="1800000" cy="360000"/>
          </a:xfrm>
        </p:spPr>
        <p:txBody>
          <a:bodyPr/>
          <a:lstStyle/>
          <a:p>
            <a:r>
              <a:rPr lang="en-US" dirty="0"/>
              <a:t>Web</a:t>
            </a:r>
            <a:r>
              <a:rPr lang="en-US" dirty="0">
                <a:solidFill>
                  <a:schemeClr val="tx1">
                    <a:lumMod val="75000"/>
                    <a:lumOff val="25000"/>
                  </a:schemeClr>
                </a:solidFill>
              </a:rPr>
              <a:t> </a:t>
            </a:r>
          </a:p>
        </p:txBody>
      </p:sp>
      <p:sp>
        <p:nvSpPr>
          <p:cNvPr id="11" name="Text Placeholder 10">
            <a:extLst>
              <a:ext uri="{FF2B5EF4-FFF2-40B4-BE49-F238E27FC236}">
                <a16:creationId xmlns:a16="http://schemas.microsoft.com/office/drawing/2014/main" id="{1D0238C6-EDC9-431C-B062-27BAF34CDE16}"/>
              </a:ext>
            </a:extLst>
          </p:cNvPr>
          <p:cNvSpPr>
            <a:spLocks noGrp="1"/>
          </p:cNvSpPr>
          <p:nvPr>
            <p:ph type="body" sz="quarter" idx="18"/>
          </p:nvPr>
        </p:nvSpPr>
        <p:spPr>
          <a:xfrm>
            <a:off x="8163528" y="713377"/>
            <a:ext cx="2990247" cy="720000"/>
          </a:xfrm>
        </p:spPr>
        <p:txBody>
          <a:bodyPr/>
          <a:lstStyle/>
          <a:p>
            <a:pPr lvl="0" algn="l"/>
            <a:r>
              <a:rPr lang="en-US" sz="1600" dirty="0"/>
              <a:t>http://www2.cde.ca.gov/calpadshelp/default.aspx</a:t>
            </a:r>
          </a:p>
        </p:txBody>
      </p:sp>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9"/>
          </p:nvPr>
        </p:nvSpPr>
        <p:spPr>
          <a:xfrm>
            <a:off x="6550052" y="2783230"/>
            <a:ext cx="1800000" cy="360000"/>
          </a:xfrm>
        </p:spPr>
        <p:txBody>
          <a:bodyPr/>
          <a:lstStyle/>
          <a:p>
            <a:r>
              <a:rPr lang="en-US" dirty="0">
                <a:solidFill>
                  <a:schemeClr val="tx1">
                    <a:lumMod val="75000"/>
                    <a:lumOff val="25000"/>
                  </a:schemeClr>
                </a:solidFill>
              </a:rPr>
              <a:t>Email</a:t>
            </a:r>
          </a:p>
        </p:txBody>
      </p:sp>
      <p:sp>
        <p:nvSpPr>
          <p:cNvPr id="13" name="Text Placeholder 12">
            <a:extLst>
              <a:ext uri="{FF2B5EF4-FFF2-40B4-BE49-F238E27FC236}">
                <a16:creationId xmlns:a16="http://schemas.microsoft.com/office/drawing/2014/main" id="{C32C294C-1590-42EF-AA55-43D984432B57}"/>
              </a:ext>
            </a:extLst>
          </p:cNvPr>
          <p:cNvSpPr>
            <a:spLocks noGrp="1"/>
          </p:cNvSpPr>
          <p:nvPr>
            <p:ph type="body" sz="quarter" idx="20"/>
          </p:nvPr>
        </p:nvSpPr>
        <p:spPr>
          <a:xfrm>
            <a:off x="8163529" y="2360169"/>
            <a:ext cx="2675023" cy="359996"/>
          </a:xfrm>
        </p:spPr>
        <p:txBody>
          <a:bodyPr/>
          <a:lstStyle/>
          <a:p>
            <a:pPr algn="l"/>
            <a:r>
              <a:rPr lang="en-US" sz="1600" dirty="0"/>
              <a:t>calpads-support@cde.ca.gov</a:t>
            </a:r>
            <a:endParaRPr lang="en-US" sz="1600" dirty="0">
              <a:solidFill>
                <a:schemeClr val="tx1">
                  <a:lumMod val="75000"/>
                  <a:lumOff val="25000"/>
                </a:schemeClr>
              </a:solidFill>
            </a:endParaRP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26B3923-BC78-49A9-B1F8-DF179812A30B}"/>
              </a:ext>
            </a:extLst>
          </p:cNvPr>
          <p:cNvGrpSpPr/>
          <p:nvPr/>
        </p:nvGrpSpPr>
        <p:grpSpPr>
          <a:xfrm>
            <a:off x="7107152" y="603995"/>
            <a:ext cx="685800" cy="685800"/>
            <a:chOff x="7449941" y="756300"/>
            <a:chExt cx="685800" cy="685800"/>
          </a:xfrm>
        </p:grpSpPr>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a:spLocks noChangeAspect="1"/>
            </p:cNvSpPr>
            <p:nvPr/>
          </p:nvSpPr>
          <p:spPr>
            <a:xfrm>
              <a:off x="7449941" y="756300"/>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Graphic 33" descr="Internet">
              <a:extLst>
                <a:ext uri="{FF2B5EF4-FFF2-40B4-BE49-F238E27FC236}">
                  <a16:creationId xmlns:a16="http://schemas.microsoft.com/office/drawing/2014/main" id="{01B04A53-CFF0-41E3-A36F-790D2F6B635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35441" y="825211"/>
              <a:ext cx="514800" cy="514800"/>
            </a:xfrm>
            <a:prstGeom prst="rect">
              <a:avLst/>
            </a:prstGeom>
          </p:spPr>
        </p:pic>
      </p:gr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6653629" y="1729956"/>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a:spLocks noChangeAspect="1"/>
          </p:cNvSpPr>
          <p:nvPr/>
        </p:nvSpPr>
        <p:spPr>
          <a:xfrm>
            <a:off x="7107152" y="2017269"/>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phic 31" descr="Email">
            <a:extLst>
              <a:ext uri="{FF2B5EF4-FFF2-40B4-BE49-F238E27FC236}">
                <a16:creationId xmlns:a16="http://schemas.microsoft.com/office/drawing/2014/main" id="{A67046E4-7EA7-414C-8B67-BE9C73705C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92652" y="2102769"/>
            <a:ext cx="514800" cy="514800"/>
          </a:xfrm>
          <a:prstGeom prst="rect">
            <a:avLst/>
          </a:prstGeom>
        </p:spPr>
      </p:pic>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6615529" y="3143277"/>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AEBBE7F-98BB-4059-8F15-7198C7DAC337}"/>
              </a:ext>
              <a:ext uri="{C183D7F6-B498-43B3-948B-1728B52AA6E4}">
                <adec:decorative xmlns:adec="http://schemas.microsoft.com/office/drawing/2017/decorative" val="1"/>
              </a:ext>
            </a:extLst>
          </p:cNvPr>
          <p:cNvSpPr>
            <a:spLocks noChangeAspect="1"/>
          </p:cNvSpPr>
          <p:nvPr/>
        </p:nvSpPr>
        <p:spPr>
          <a:xfrm>
            <a:off x="7129575" y="3431925"/>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Telephone">
            <a:extLst>
              <a:ext uri="{FF2B5EF4-FFF2-40B4-BE49-F238E27FC236}">
                <a16:creationId xmlns:a16="http://schemas.microsoft.com/office/drawing/2014/main" id="{E34FD3C6-9F01-4A17-AD96-054AF500405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15075" y="3517425"/>
            <a:ext cx="514800" cy="514800"/>
          </a:xfrm>
          <a:prstGeom prst="rect">
            <a:avLst/>
          </a:prstGeom>
        </p:spPr>
      </p:pic>
      <p:cxnSp>
        <p:nvCxnSpPr>
          <p:cNvPr id="28" name="Straight Connector 27">
            <a:extLst>
              <a:ext uri="{FF2B5EF4-FFF2-40B4-BE49-F238E27FC236}">
                <a16:creationId xmlns:a16="http://schemas.microsoft.com/office/drawing/2014/main" id="{FDEE8591-D916-4064-8CD3-2AD3F759B9E2}"/>
              </a:ext>
              <a:ext uri="{C183D7F6-B498-43B3-948B-1728B52AA6E4}">
                <adec:decorative xmlns:adec="http://schemas.microsoft.com/office/drawing/2017/decorative" val="1"/>
              </a:ext>
            </a:extLst>
          </p:cNvPr>
          <p:cNvCxnSpPr>
            <a:cxnSpLocks/>
          </p:cNvCxnSpPr>
          <p:nvPr/>
        </p:nvCxnSpPr>
        <p:spPr>
          <a:xfrm>
            <a:off x="6786786" y="4617637"/>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a:spLocks noChangeAspect="1"/>
          </p:cNvSpPr>
          <p:nvPr/>
        </p:nvSpPr>
        <p:spPr>
          <a:xfrm>
            <a:off x="7144356" y="4886471"/>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Graphic 29" descr="Chat">
            <a:extLst>
              <a:ext uri="{FF2B5EF4-FFF2-40B4-BE49-F238E27FC236}">
                <a16:creationId xmlns:a16="http://schemas.microsoft.com/office/drawing/2014/main" id="{72D31FC8-7143-4EC0-8D99-6AE8BC0B8DF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229856" y="4971971"/>
            <a:ext cx="514800" cy="514800"/>
          </a:xfrm>
          <a:prstGeom prst="rect">
            <a:avLst/>
          </a:prstGeom>
        </p:spPr>
      </p:pic>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6713256" y="6043608"/>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718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4)">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26" title="Testimonial Shadow">
            <a:extLst>
              <a:ext uri="{FF2B5EF4-FFF2-40B4-BE49-F238E27FC236}">
                <a16:creationId xmlns:a16="http://schemas.microsoft.com/office/drawing/2014/main" id="{63CF5A3D-E6FE-4E24-987B-114B6983A76B}"/>
              </a:ext>
            </a:extLst>
          </p:cNvPr>
          <p:cNvSpPr txBox="1">
            <a:spLocks/>
          </p:cNvSpPr>
          <p:nvPr/>
        </p:nvSpPr>
        <p:spPr>
          <a:xfrm>
            <a:off x="1865991" y="1838181"/>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33" name="Isosceles Triangle 32">
            <a:extLst>
              <a:ext uri="{FF2B5EF4-FFF2-40B4-BE49-F238E27FC236}">
                <a16:creationId xmlns:a16="http://schemas.microsoft.com/office/drawing/2014/main" id="{2651CFC8-4C75-4552-B304-9F0895B0DDAD}"/>
              </a:ext>
              <a:ext uri="{C183D7F6-B498-43B3-948B-1728B52AA6E4}">
                <adec:decorative xmlns:adec="http://schemas.microsoft.com/office/drawing/2017/decorative" val="1"/>
              </a:ext>
            </a:extLst>
          </p:cNvPr>
          <p:cNvSpPr/>
          <p:nvPr/>
        </p:nvSpPr>
        <p:spPr>
          <a:xfrm rot="8031906" flipH="1">
            <a:off x="3632229" y="3309201"/>
            <a:ext cx="1199086" cy="1638300"/>
          </a:xfrm>
          <a:prstGeom prst="triangle">
            <a:avLst/>
          </a:prstGeom>
          <a:solidFill>
            <a:schemeClr val="bg1">
              <a:lumMod val="95000"/>
            </a:schemeClr>
          </a:solidFill>
        </p:spPr>
        <p:txBody>
          <a:bodyPr vert="horz" lIns="0" tIns="0" rIns="0" bIns="0" rtlCol="0" anchor="ctr">
            <a:noAutofit/>
          </a:bodyPr>
          <a:lstStyle/>
          <a:p>
            <a:pPr lvl="0" indent="0" algn="ctr">
              <a:lnSpc>
                <a:spcPct val="100000"/>
              </a:lnSpc>
              <a:spcBef>
                <a:spcPts val="1000"/>
              </a:spcBef>
              <a:spcAft>
                <a:spcPts val="500"/>
              </a:spcAft>
              <a:buClr>
                <a:schemeClr val="accent1"/>
              </a:buClr>
              <a:buFont typeface="Arial" panose="020B0604020202020204" pitchFamily="34" charset="0"/>
              <a:buNone/>
            </a:pPr>
            <a:endParaRPr lang="en-US" i="0" dirty="0">
              <a:solidFill>
                <a:schemeClr val="tx2"/>
              </a:solidFill>
            </a:endParaRPr>
          </a:p>
        </p:txBody>
      </p:sp>
      <p:sp>
        <p:nvSpPr>
          <p:cNvPr id="38" name="Text Placeholder 26" title="Testimonial Shadow">
            <a:extLst>
              <a:ext uri="{FF2B5EF4-FFF2-40B4-BE49-F238E27FC236}">
                <a16:creationId xmlns:a16="http://schemas.microsoft.com/office/drawing/2014/main" id="{D26DBB43-1FE8-4F1C-AC2D-18197EAE4A86}"/>
              </a:ext>
            </a:extLst>
          </p:cNvPr>
          <p:cNvSpPr txBox="1">
            <a:spLocks/>
          </p:cNvSpPr>
          <p:nvPr/>
        </p:nvSpPr>
        <p:spPr>
          <a:xfrm>
            <a:off x="6496804" y="3030393"/>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36" name="Isosceles Triangle 35">
            <a:extLst>
              <a:ext uri="{FF2B5EF4-FFF2-40B4-BE49-F238E27FC236}">
                <a16:creationId xmlns:a16="http://schemas.microsoft.com/office/drawing/2014/main" id="{8C60CF3E-F7CF-4588-94B7-06B17195A378}"/>
              </a:ext>
              <a:ext uri="{C183D7F6-B498-43B3-948B-1728B52AA6E4}">
                <adec:decorative xmlns:adec="http://schemas.microsoft.com/office/drawing/2017/decorative" val="1"/>
              </a:ext>
            </a:extLst>
          </p:cNvPr>
          <p:cNvSpPr/>
          <p:nvPr/>
        </p:nvSpPr>
        <p:spPr>
          <a:xfrm rot="8031906" flipV="1">
            <a:off x="6785551" y="2139789"/>
            <a:ext cx="1199086" cy="1638300"/>
          </a:xfrm>
          <a:prstGeom prst="triangle">
            <a:avLst/>
          </a:prstGeom>
          <a:solidFill>
            <a:schemeClr val="bg1">
              <a:lumMod val="95000"/>
            </a:schemeClr>
          </a:solidFill>
        </p:spPr>
        <p:txBody>
          <a:bodyPr vert="horz" lIns="0" tIns="0" rIns="0" bIns="0" rtlCol="0" anchor="ctr">
            <a:noAutofit/>
          </a:bodyPr>
          <a:lstStyle/>
          <a:p>
            <a:pPr lvl="0" indent="0" algn="ctr">
              <a:lnSpc>
                <a:spcPct val="100000"/>
              </a:lnSpc>
              <a:spcBef>
                <a:spcPts val="1000"/>
              </a:spcBef>
              <a:spcAft>
                <a:spcPts val="500"/>
              </a:spcAft>
              <a:buClr>
                <a:schemeClr val="accent1"/>
              </a:buClr>
              <a:buFont typeface="Arial" panose="020B0604020202020204" pitchFamily="34" charset="0"/>
              <a:buNone/>
            </a:pPr>
            <a:endParaRPr lang="en-US" i="0" dirty="0">
              <a:solidFill>
                <a:schemeClr val="tx2"/>
              </a:solidFill>
            </a:endParaRPr>
          </a:p>
        </p:txBody>
      </p:sp>
      <p:sp>
        <p:nvSpPr>
          <p:cNvPr id="2" name="Title 1">
            <a:extLst>
              <a:ext uri="{FF2B5EF4-FFF2-40B4-BE49-F238E27FC236}">
                <a16:creationId xmlns:a16="http://schemas.microsoft.com/office/drawing/2014/main" id="{5FAEC97E-A437-4843-81CB-2F215D3EA4E5}"/>
              </a:ext>
            </a:extLst>
          </p:cNvPr>
          <p:cNvSpPr>
            <a:spLocks noGrp="1"/>
          </p:cNvSpPr>
          <p:nvPr>
            <p:ph type="title"/>
          </p:nvPr>
        </p:nvSpPr>
        <p:spPr>
          <a:xfrm>
            <a:off x="432000" y="271616"/>
            <a:ext cx="11340000" cy="432000"/>
          </a:xfrm>
        </p:spPr>
        <p:txBody>
          <a:bodyPr/>
          <a:lstStyle/>
          <a:p>
            <a:r>
              <a:rPr lang="en-US" dirty="0"/>
              <a:t>Feedback</a:t>
            </a:r>
          </a:p>
        </p:txBody>
      </p:sp>
      <p:sp>
        <p:nvSpPr>
          <p:cNvPr id="4" name="Footer Placeholder 3">
            <a:extLst>
              <a:ext uri="{FF2B5EF4-FFF2-40B4-BE49-F238E27FC236}">
                <a16:creationId xmlns:a16="http://schemas.microsoft.com/office/drawing/2014/main" id="{F0914A3F-CA7C-42C4-A9C6-A1C567953512}"/>
              </a:ext>
            </a:extLst>
          </p:cNvPr>
          <p:cNvSpPr>
            <a:spLocks noGrp="1"/>
          </p:cNvSpPr>
          <p:nvPr>
            <p:ph type="ftr" sz="quarter" idx="10"/>
          </p:nvPr>
        </p:nvSpPr>
        <p:spPr/>
        <p:txBody>
          <a:bodyPr/>
          <a:lstStyle/>
          <a:p>
            <a:r>
              <a:rPr lang="en-US" noProof="0"/>
              <a:t>Fall 2 - Advanced Reports and Certification v1.1 - Jan 7, 2020</a:t>
            </a:r>
            <a:endParaRPr lang="en-US" noProof="0" dirty="0"/>
          </a:p>
        </p:txBody>
      </p:sp>
      <p:sp>
        <p:nvSpPr>
          <p:cNvPr id="3" name="Slide Number Placeholder 2">
            <a:extLst>
              <a:ext uri="{FF2B5EF4-FFF2-40B4-BE49-F238E27FC236}">
                <a16:creationId xmlns:a16="http://schemas.microsoft.com/office/drawing/2014/main" id="{9633E64F-4DBA-44B0-97B6-58474E70EB7F}"/>
              </a:ext>
            </a:extLst>
          </p:cNvPr>
          <p:cNvSpPr>
            <a:spLocks noGrp="1"/>
          </p:cNvSpPr>
          <p:nvPr>
            <p:ph type="sldNum" sz="quarter" idx="11"/>
          </p:nvPr>
        </p:nvSpPr>
        <p:spPr/>
        <p:txBody>
          <a:bodyPr/>
          <a:lstStyle/>
          <a:p>
            <a:fld id="{4B73C415-D670-4716-A5EC-CC4D52CA2BAC}" type="slidenum">
              <a:rPr lang="en-US" smtClean="0"/>
              <a:pPr/>
              <a:t>66</a:t>
            </a:fld>
            <a:endParaRPr lang="en-US" dirty="0"/>
          </a:p>
        </p:txBody>
      </p:sp>
      <p:sp>
        <p:nvSpPr>
          <p:cNvPr id="5" name="Text Placeholder 4" title="Testimonial Text">
            <a:extLst>
              <a:ext uri="{FF2B5EF4-FFF2-40B4-BE49-F238E27FC236}">
                <a16:creationId xmlns:a16="http://schemas.microsoft.com/office/drawing/2014/main" id="{D3659FA1-93D3-46F2-9245-9BB2309C53A4}"/>
              </a:ext>
            </a:extLst>
          </p:cNvPr>
          <p:cNvSpPr>
            <a:spLocks noGrp="1"/>
          </p:cNvSpPr>
          <p:nvPr>
            <p:ph type="body" sz="quarter" idx="32"/>
          </p:nvPr>
        </p:nvSpPr>
        <p:spPr>
          <a:xfrm>
            <a:off x="1815984" y="1853522"/>
            <a:ext cx="3541655" cy="2224950"/>
          </a:xfrm>
          <a:solidFill>
            <a:srgbClr val="EDECED"/>
          </a:solidFill>
        </p:spPr>
        <p:txBody>
          <a:bodyPr/>
          <a:lstStyle/>
          <a:p>
            <a:r>
              <a:rPr lang="en-US" b="1" dirty="0">
                <a:solidFill>
                  <a:schemeClr val="tx1">
                    <a:lumMod val="75000"/>
                    <a:lumOff val="25000"/>
                  </a:schemeClr>
                </a:solidFill>
              </a:rPr>
              <a:t>        </a:t>
            </a:r>
          </a:p>
          <a:p>
            <a:endParaRPr lang="en-US" b="1" dirty="0">
              <a:solidFill>
                <a:schemeClr val="tx1">
                  <a:lumMod val="75000"/>
                  <a:lumOff val="25000"/>
                </a:schemeClr>
              </a:solidFill>
            </a:endParaRPr>
          </a:p>
          <a:p>
            <a:r>
              <a:rPr lang="en-US" b="1" dirty="0">
                <a:solidFill>
                  <a:schemeClr val="tx1">
                    <a:lumMod val="75000"/>
                    <a:lumOff val="25000"/>
                  </a:schemeClr>
                </a:solidFill>
              </a:rPr>
              <a:t>            I have a question…</a:t>
            </a:r>
            <a:endParaRPr lang="en-US" i="1" dirty="0">
              <a:latin typeface="Calibri" pitchFamily="34" charset="0"/>
            </a:endParaRPr>
          </a:p>
          <a:p>
            <a:endParaRPr lang="en-US" dirty="0">
              <a:solidFill>
                <a:schemeClr val="tx1">
                  <a:lumMod val="75000"/>
                  <a:lumOff val="25000"/>
                </a:schemeClr>
              </a:solidFill>
            </a:endParaRPr>
          </a:p>
        </p:txBody>
      </p:sp>
      <p:sp>
        <p:nvSpPr>
          <p:cNvPr id="27" name="Text Placeholder 26" title="Testimonial Text">
            <a:extLst>
              <a:ext uri="{FF2B5EF4-FFF2-40B4-BE49-F238E27FC236}">
                <a16:creationId xmlns:a16="http://schemas.microsoft.com/office/drawing/2014/main" id="{36D1E065-62B5-4D94-BE31-531E357C79F1}"/>
              </a:ext>
            </a:extLst>
          </p:cNvPr>
          <p:cNvSpPr>
            <a:spLocks noGrp="1"/>
          </p:cNvSpPr>
          <p:nvPr>
            <p:ph type="body" sz="quarter" idx="34"/>
          </p:nvPr>
        </p:nvSpPr>
        <p:spPr>
          <a:xfrm>
            <a:off x="6577606" y="3011883"/>
            <a:ext cx="3541655" cy="2224950"/>
          </a:xfrm>
        </p:spPr>
        <p:txBody>
          <a:bodyPr/>
          <a:lstStyle/>
          <a:p>
            <a:r>
              <a:rPr lang="en-US" b="1" dirty="0">
                <a:solidFill>
                  <a:schemeClr val="tx1">
                    <a:lumMod val="75000"/>
                    <a:lumOff val="25000"/>
                  </a:schemeClr>
                </a:solidFill>
              </a:rPr>
              <a:t>Please complete survey…</a:t>
            </a:r>
          </a:p>
          <a:p>
            <a:r>
              <a:rPr lang="en-US" i="1" dirty="0">
                <a:latin typeface="Calibri" pitchFamily="34" charset="0"/>
                <a:hlinkClick r:id="rId3"/>
              </a:rPr>
              <a:t>https://bit.ly/2MXsECg</a:t>
            </a:r>
            <a:endParaRPr lang="en-US" i="1" dirty="0">
              <a:latin typeface="Calibri" pitchFamily="34" charset="0"/>
            </a:endParaRPr>
          </a:p>
        </p:txBody>
      </p:sp>
      <p:grpSp>
        <p:nvGrpSpPr>
          <p:cNvPr id="47" name="Group 46" title="Quotation Marks">
            <a:extLst>
              <a:ext uri="{FF2B5EF4-FFF2-40B4-BE49-F238E27FC236}">
                <a16:creationId xmlns:a16="http://schemas.microsoft.com/office/drawing/2014/main" id="{8A4B623C-7D54-49B8-88C2-371525C054A9}"/>
              </a:ext>
            </a:extLst>
          </p:cNvPr>
          <p:cNvGrpSpPr/>
          <p:nvPr/>
        </p:nvGrpSpPr>
        <p:grpSpPr>
          <a:xfrm>
            <a:off x="1966934" y="1959044"/>
            <a:ext cx="3358880" cy="432000"/>
            <a:chOff x="582750" y="1942266"/>
            <a:chExt cx="3358880" cy="432000"/>
          </a:xfrm>
        </p:grpSpPr>
        <p:sp>
          <p:nvSpPr>
            <p:cNvPr id="13" name="Title 1" title="Quotation Mark">
              <a:extLst>
                <a:ext uri="{FF2B5EF4-FFF2-40B4-BE49-F238E27FC236}">
                  <a16:creationId xmlns:a16="http://schemas.microsoft.com/office/drawing/2014/main" id="{38226AF8-9F0B-4E81-AA01-3212E6D9C3F9}"/>
                </a:ext>
              </a:extLst>
            </p:cNvPr>
            <p:cNvSpPr txBox="1">
              <a:spLocks/>
            </p:cNvSpPr>
            <p:nvPr/>
          </p:nvSpPr>
          <p:spPr>
            <a:xfrm>
              <a:off x="582750"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5400" dirty="0">
                  <a:solidFill>
                    <a:schemeClr val="accent1"/>
                  </a:solidFill>
                </a:rPr>
                <a:t>“</a:t>
              </a:r>
            </a:p>
          </p:txBody>
        </p:sp>
        <p:sp>
          <p:nvSpPr>
            <p:cNvPr id="14" name="Title 1" title="Quotation Mark">
              <a:extLst>
                <a:ext uri="{FF2B5EF4-FFF2-40B4-BE49-F238E27FC236}">
                  <a16:creationId xmlns:a16="http://schemas.microsoft.com/office/drawing/2014/main" id="{F140743B-0061-458D-A004-A08E6D191697}"/>
                </a:ext>
              </a:extLst>
            </p:cNvPr>
            <p:cNvSpPr txBox="1">
              <a:spLocks/>
            </p:cNvSpPr>
            <p:nvPr/>
          </p:nvSpPr>
          <p:spPr>
            <a:xfrm>
              <a:off x="3458215"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5400" dirty="0">
                  <a:solidFill>
                    <a:schemeClr val="accent1"/>
                  </a:solidFill>
                </a:rPr>
                <a:t>”</a:t>
              </a:r>
            </a:p>
          </p:txBody>
        </p:sp>
      </p:grpSp>
      <p:grpSp>
        <p:nvGrpSpPr>
          <p:cNvPr id="48" name="Group 47" title="Quotation Marks">
            <a:extLst>
              <a:ext uri="{FF2B5EF4-FFF2-40B4-BE49-F238E27FC236}">
                <a16:creationId xmlns:a16="http://schemas.microsoft.com/office/drawing/2014/main" id="{50B17079-D53B-4A87-B8DC-90C7BF713900}"/>
              </a:ext>
            </a:extLst>
          </p:cNvPr>
          <p:cNvGrpSpPr/>
          <p:nvPr/>
        </p:nvGrpSpPr>
        <p:grpSpPr>
          <a:xfrm>
            <a:off x="6639684" y="3145904"/>
            <a:ext cx="3358880" cy="432000"/>
            <a:chOff x="4468052" y="3707170"/>
            <a:chExt cx="3358880" cy="432000"/>
          </a:xfrm>
        </p:grpSpPr>
        <p:sp>
          <p:nvSpPr>
            <p:cNvPr id="18" name="Title 1" title="Quotation Mark">
              <a:extLst>
                <a:ext uri="{FF2B5EF4-FFF2-40B4-BE49-F238E27FC236}">
                  <a16:creationId xmlns:a16="http://schemas.microsoft.com/office/drawing/2014/main" id="{BC33B0C5-2D89-4449-B1AF-C794737CC261}"/>
                </a:ext>
              </a:extLst>
            </p:cNvPr>
            <p:cNvSpPr txBox="1">
              <a:spLocks/>
            </p:cNvSpPr>
            <p:nvPr/>
          </p:nvSpPr>
          <p:spPr>
            <a:xfrm>
              <a:off x="4468052"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5400" dirty="0">
                  <a:solidFill>
                    <a:schemeClr val="accent3"/>
                  </a:solidFill>
                </a:rPr>
                <a:t>“</a:t>
              </a:r>
            </a:p>
          </p:txBody>
        </p:sp>
        <p:sp>
          <p:nvSpPr>
            <p:cNvPr id="19" name="Title 1" title="Quotation Mark">
              <a:extLst>
                <a:ext uri="{FF2B5EF4-FFF2-40B4-BE49-F238E27FC236}">
                  <a16:creationId xmlns:a16="http://schemas.microsoft.com/office/drawing/2014/main" id="{D179C67C-63D4-4501-A7BE-E51183200C7D}"/>
                </a:ext>
              </a:extLst>
            </p:cNvPr>
            <p:cNvSpPr txBox="1">
              <a:spLocks/>
            </p:cNvSpPr>
            <p:nvPr/>
          </p:nvSpPr>
          <p:spPr>
            <a:xfrm>
              <a:off x="7343517"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5400" dirty="0">
                  <a:solidFill>
                    <a:schemeClr val="accent3"/>
                  </a:solidFill>
                </a:rPr>
                <a:t>”</a:t>
              </a:r>
            </a:p>
          </p:txBody>
        </p:sp>
      </p:grpSp>
    </p:spTree>
    <p:extLst>
      <p:ext uri="{BB962C8B-B14F-4D97-AF65-F5344CB8AC3E}">
        <p14:creationId xmlns:p14="http://schemas.microsoft.com/office/powerpoint/2010/main" val="28114993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CE021B-165F-5242-A28F-7358B1EBF5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048" y="-1"/>
            <a:ext cx="11336785" cy="6791417"/>
          </a:xfrm>
          <a:prstGeom prst="rect">
            <a:avLst/>
          </a:prstGeom>
        </p:spPr>
      </p:pic>
      <p:sp>
        <p:nvSpPr>
          <p:cNvPr id="32" name="Rectangle 31">
            <a:extLst>
              <a:ext uri="{FF2B5EF4-FFF2-40B4-BE49-F238E27FC236}">
                <a16:creationId xmlns:a16="http://schemas.microsoft.com/office/drawing/2014/main" id="{A851B3CA-790D-465D-9B97-AA9876E357B9}"/>
              </a:ext>
              <a:ext uri="{C183D7F6-B498-43B3-948B-1728B52AA6E4}">
                <adec:decorative xmlns:adec="http://schemas.microsoft.com/office/drawing/2017/decorative" val="1"/>
              </a:ext>
            </a:extLst>
          </p:cNvPr>
          <p:cNvSpPr/>
          <p:nvPr/>
        </p:nvSpPr>
        <p:spPr>
          <a:xfrm>
            <a:off x="6336000" y="0"/>
            <a:ext cx="3979575" cy="6858000"/>
          </a:xfrm>
          <a:prstGeom prst="rect">
            <a:avLst/>
          </a:prstGeom>
          <a:solidFill>
            <a:srgbClr val="3FC1BD">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p:txBody>
          <a:bodyPr/>
          <a:lstStyle/>
          <a:p>
            <a:r>
              <a:rPr lang="en-US" dirty="0">
                <a:solidFill>
                  <a:schemeClr val="bg2"/>
                </a:solidFill>
              </a:rPr>
              <a:t>Thank You</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dirty="0"/>
              <a:t>CSIS Training Team</a:t>
            </a:r>
          </a:p>
        </p:txBody>
      </p:sp>
      <p:sp>
        <p:nvSpPr>
          <p:cNvPr id="18" name="Text Placeholder 17">
            <a:extLst>
              <a:ext uri="{FF2B5EF4-FFF2-40B4-BE49-F238E27FC236}">
                <a16:creationId xmlns:a16="http://schemas.microsoft.com/office/drawing/2014/main" id="{31CED8F1-B63A-4FD2-9699-34AD761A8805}"/>
              </a:ext>
            </a:extLst>
          </p:cNvPr>
          <p:cNvSpPr>
            <a:spLocks noGrp="1"/>
          </p:cNvSpPr>
          <p:nvPr>
            <p:ph type="body" sz="quarter" idx="12"/>
          </p:nvPr>
        </p:nvSpPr>
        <p:spPr bwMode="gray">
          <a:xfrm>
            <a:off x="6905625" y="5412943"/>
            <a:ext cx="3206750" cy="247650"/>
          </a:xfrm>
        </p:spPr>
        <p:txBody>
          <a:bodyPr/>
          <a:lstStyle/>
          <a:p>
            <a:r>
              <a:rPr lang="en-US" dirty="0"/>
              <a:t>916-325-9200</a:t>
            </a:r>
          </a:p>
        </p:txBody>
      </p:sp>
      <p:sp>
        <p:nvSpPr>
          <p:cNvPr id="19" name="Text Placeholder 18">
            <a:extLst>
              <a:ext uri="{FF2B5EF4-FFF2-40B4-BE49-F238E27FC236}">
                <a16:creationId xmlns:a16="http://schemas.microsoft.com/office/drawing/2014/main" id="{E48632CD-1506-46F5-A0DE-640903269D93}"/>
              </a:ext>
            </a:extLst>
          </p:cNvPr>
          <p:cNvSpPr>
            <a:spLocks noGrp="1"/>
          </p:cNvSpPr>
          <p:nvPr>
            <p:ph type="body" sz="quarter" idx="13"/>
          </p:nvPr>
        </p:nvSpPr>
        <p:spPr bwMode="gray">
          <a:xfrm>
            <a:off x="6905625" y="5768111"/>
            <a:ext cx="3206750" cy="247650"/>
          </a:xfrm>
        </p:spPr>
        <p:txBody>
          <a:bodyPr/>
          <a:lstStyle/>
          <a:p>
            <a:r>
              <a:rPr lang="en-US" dirty="0" err="1"/>
              <a:t>csistraining@fcmat.org</a:t>
            </a:r>
            <a:endParaRPr lang="en-US" dirty="0"/>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48225"/>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21" name="Graphic 20" descr="User" title="Icon - Presenter Name">
            <a:extLst>
              <a:ext uri="{FF2B5EF4-FFF2-40B4-BE49-F238E27FC236}">
                <a16:creationId xmlns:a16="http://schemas.microsoft.com/office/drawing/2014/main" id="{97242EBD-470B-4FB1-9B4C-E6DCB282152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82150" y="5034270"/>
            <a:ext cx="218900" cy="218900"/>
          </a:xfrm>
          <a:prstGeom prst="rect">
            <a:avLst/>
          </a:prstGeom>
        </p:spPr>
      </p:pic>
      <p:pic>
        <p:nvPicPr>
          <p:cNvPr id="25" name="Graphic 24" descr="Smart Phone" title="Icon - Presenter Phone Number">
            <a:extLst>
              <a:ext uri="{FF2B5EF4-FFF2-40B4-BE49-F238E27FC236}">
                <a16:creationId xmlns:a16="http://schemas.microsoft.com/office/drawing/2014/main" id="{B1BC719A-AAF0-4DB7-9856-CF7AC6A9880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82150" y="5388742"/>
            <a:ext cx="218900" cy="218900"/>
          </a:xfrm>
          <a:prstGeom prst="rect">
            <a:avLst/>
          </a:prstGeom>
        </p:spPr>
      </p:pic>
      <p:pic>
        <p:nvPicPr>
          <p:cNvPr id="23" name="Graphic 22" descr="Envelope" title="Icon Presenter Email">
            <a:extLst>
              <a:ext uri="{FF2B5EF4-FFF2-40B4-BE49-F238E27FC236}">
                <a16:creationId xmlns:a16="http://schemas.microsoft.com/office/drawing/2014/main" id="{D99072B1-8690-4652-9009-362F46A213C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582150" y="5780263"/>
            <a:ext cx="218900" cy="218900"/>
          </a:xfrm>
          <a:prstGeom prst="rect">
            <a:avLst/>
          </a:prstGeom>
        </p:spPr>
      </p:pic>
      <p:pic>
        <p:nvPicPr>
          <p:cNvPr id="17" name="Graphic 16" descr="World">
            <a:extLst>
              <a:ext uri="{FF2B5EF4-FFF2-40B4-BE49-F238E27FC236}">
                <a16:creationId xmlns:a16="http://schemas.microsoft.com/office/drawing/2014/main" id="{67AFAC0E-54F2-8843-9BDA-C965BFBBFBFB}"/>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576383" y="6123279"/>
            <a:ext cx="231342" cy="231342"/>
          </a:xfrm>
          <a:prstGeom prst="rect">
            <a:avLst/>
          </a:prstGeom>
        </p:spPr>
      </p:pic>
      <p:sp>
        <p:nvSpPr>
          <p:cNvPr id="26" name="Text Placeholder 18">
            <a:extLst>
              <a:ext uri="{FF2B5EF4-FFF2-40B4-BE49-F238E27FC236}">
                <a16:creationId xmlns:a16="http://schemas.microsoft.com/office/drawing/2014/main" id="{2EA3E05A-60C4-CD45-A7AC-1F20F4D95F6A}"/>
              </a:ext>
            </a:extLst>
          </p:cNvPr>
          <p:cNvSpPr txBox="1">
            <a:spLocks/>
          </p:cNvSpPr>
          <p:nvPr/>
        </p:nvSpPr>
        <p:spPr bwMode="gray">
          <a:xfrm>
            <a:off x="6905625" y="6123279"/>
            <a:ext cx="3206750" cy="24765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FF735D"/>
                </a:solidFill>
                <a:hlinkClick r:id="rId12">
                  <a:extLst>
                    <a:ext uri="{A12FA001-AC4F-418D-AE19-62706E023703}">
                      <ahyp:hlinkClr xmlns:ahyp="http://schemas.microsoft.com/office/drawing/2018/hyperlinkcolor" val="tx"/>
                    </a:ext>
                  </a:extLst>
                </a:hlinkClick>
              </a:rPr>
              <a:t>https://csis.fcmat.org/</a:t>
            </a:r>
            <a:endParaRPr lang="en-US" dirty="0">
              <a:solidFill>
                <a:srgbClr val="FF735D"/>
              </a:solidFill>
            </a:endParaRPr>
          </a:p>
        </p:txBody>
      </p:sp>
      <p:pic>
        <p:nvPicPr>
          <p:cNvPr id="15" name="Graphic 14">
            <a:extLst>
              <a:ext uri="{FF2B5EF4-FFF2-40B4-BE49-F238E27FC236}">
                <a16:creationId xmlns:a16="http://schemas.microsoft.com/office/drawing/2014/main" id="{F70BEA4E-5272-4EB3-8E71-8C131B18C4C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82506" y="71437"/>
            <a:ext cx="1868667" cy="533905"/>
          </a:xfrm>
          <a:prstGeom prst="rect">
            <a:avLst/>
          </a:prstGeom>
        </p:spPr>
      </p:pic>
    </p:spTree>
    <p:extLst>
      <p:ext uri="{BB962C8B-B14F-4D97-AF65-F5344CB8AC3E}">
        <p14:creationId xmlns:p14="http://schemas.microsoft.com/office/powerpoint/2010/main" val="16856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base">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anim calcmode="lin" valueType="num">
                                      <p:cBhvr additive="base">
                                        <p:cTn id="31"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9">
                                            <p:txEl>
                                              <p:pRg st="0" end="0"/>
                                            </p:txEl>
                                          </p:spTgt>
                                        </p:tgtEl>
                                        <p:attrNameLst>
                                          <p:attrName>style.visibility</p:attrName>
                                        </p:attrNameLst>
                                      </p:cBhvr>
                                      <p:to>
                                        <p:strVal val="visible"/>
                                      </p:to>
                                    </p:set>
                                    <p:anim calcmode="lin" valueType="num">
                                      <p:cBhvr additive="base">
                                        <p:cTn id="39"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9">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 grpId="0"/>
      <p:bldP spid="3" grpId="0" build="p"/>
      <p:bldP spid="18" grpId="0" build="p"/>
      <p:bldP spid="19" grpId="0" build="p"/>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4817F-4C76-4725-9D77-5A5201A74346}"/>
              </a:ext>
            </a:extLst>
          </p:cNvPr>
          <p:cNvSpPr>
            <a:spLocks noGrp="1"/>
          </p:cNvSpPr>
          <p:nvPr>
            <p:ph type="title"/>
          </p:nvPr>
        </p:nvSpPr>
        <p:spPr>
          <a:xfrm>
            <a:off x="338196" y="411773"/>
            <a:ext cx="10906008" cy="583000"/>
          </a:xfrm>
        </p:spPr>
        <p:txBody>
          <a:bodyPr vert="horz" lIns="91440" tIns="45720" rIns="91440" bIns="45720" rtlCol="0" anchor="b">
            <a:noAutofit/>
          </a:bodyPr>
          <a:lstStyle/>
          <a:p>
            <a:r>
              <a:rPr lang="en-US" sz="4400" dirty="0"/>
              <a:t>Information Reported in Fall 2</a:t>
            </a:r>
            <a:endParaRPr lang="en-US" sz="4400" dirty="0">
              <a:solidFill>
                <a:schemeClr val="tx1"/>
              </a:solidFill>
            </a:endParaRPr>
          </a:p>
        </p:txBody>
      </p:sp>
      <p:grpSp>
        <p:nvGrpSpPr>
          <p:cNvPr id="21" name="Group 20">
            <a:extLst>
              <a:ext uri="{FF2B5EF4-FFF2-40B4-BE49-F238E27FC236}">
                <a16:creationId xmlns:a16="http://schemas.microsoft.com/office/drawing/2014/main" id="{6BAD3815-6CC0-4ABF-AC54-C55A966195C5}"/>
              </a:ext>
            </a:extLst>
          </p:cNvPr>
          <p:cNvGrpSpPr/>
          <p:nvPr/>
        </p:nvGrpSpPr>
        <p:grpSpPr>
          <a:xfrm>
            <a:off x="717415" y="1275700"/>
            <a:ext cx="2667564" cy="4293143"/>
            <a:chOff x="668790" y="494679"/>
            <a:chExt cx="2667564" cy="4293143"/>
          </a:xfrm>
        </p:grpSpPr>
        <p:grpSp>
          <p:nvGrpSpPr>
            <p:cNvPr id="16" name="Group 15">
              <a:extLst>
                <a:ext uri="{FF2B5EF4-FFF2-40B4-BE49-F238E27FC236}">
                  <a16:creationId xmlns:a16="http://schemas.microsoft.com/office/drawing/2014/main" id="{212F1539-FAA2-4567-87F9-866687F4CCC8}"/>
                </a:ext>
              </a:extLst>
            </p:cNvPr>
            <p:cNvGrpSpPr/>
            <p:nvPr/>
          </p:nvGrpSpPr>
          <p:grpSpPr>
            <a:xfrm>
              <a:off x="668790" y="1187333"/>
              <a:ext cx="2667564" cy="3600489"/>
              <a:chOff x="9030733" y="476572"/>
              <a:chExt cx="2667564" cy="4203462"/>
            </a:xfrm>
          </p:grpSpPr>
          <p:pic>
            <p:nvPicPr>
              <p:cNvPr id="9" name="Picture 8">
                <a:extLst>
                  <a:ext uri="{FF2B5EF4-FFF2-40B4-BE49-F238E27FC236}">
                    <a16:creationId xmlns:a16="http://schemas.microsoft.com/office/drawing/2014/main" id="{504B506E-3DF9-4316-A1BE-75BFCDBAEC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060" r="26937" b="-1"/>
              <a:stretch/>
            </p:blipFill>
            <p:spPr>
              <a:xfrm>
                <a:off x="9030733" y="476572"/>
                <a:ext cx="2667564" cy="3196025"/>
              </a:xfrm>
              <a:prstGeom prst="rect">
                <a:avLst/>
              </a:prstGeom>
            </p:spPr>
          </p:pic>
          <p:sp>
            <p:nvSpPr>
              <p:cNvPr id="11" name="Rectangle 10">
                <a:extLst>
                  <a:ext uri="{FF2B5EF4-FFF2-40B4-BE49-F238E27FC236}">
                    <a16:creationId xmlns:a16="http://schemas.microsoft.com/office/drawing/2014/main" id="{5AC229DA-0C60-4F9F-9E35-9C28C2DC395C}"/>
                  </a:ext>
                </a:extLst>
              </p:cNvPr>
              <p:cNvSpPr/>
              <p:nvPr/>
            </p:nvSpPr>
            <p:spPr>
              <a:xfrm>
                <a:off x="9030733" y="3756704"/>
                <a:ext cx="2667564" cy="923330"/>
              </a:xfrm>
              <a:prstGeom prst="rect">
                <a:avLst/>
              </a:prstGeom>
            </p:spPr>
            <p:txBody>
              <a:bodyPr wrap="square">
                <a:spAutoFit/>
              </a:bodyPr>
              <a:lstStyle/>
              <a:p>
                <a:pPr marL="6350" lvl="0" algn="ctr" eaLnBrk="0" fontAlgn="base" hangingPunct="0">
                  <a:spcBef>
                    <a:spcPct val="0"/>
                  </a:spcBef>
                  <a:spcAft>
                    <a:spcPct val="0"/>
                  </a:spcAft>
                  <a:defRPr/>
                </a:pPr>
                <a:r>
                  <a:rPr lang="en-US">
                    <a:cs typeface="Arial" charset="0"/>
                  </a:rPr>
                  <a:t>Certificated teachers, administrators and pupil service staff</a:t>
                </a:r>
              </a:p>
            </p:txBody>
          </p:sp>
        </p:grpSp>
        <p:sp>
          <p:nvSpPr>
            <p:cNvPr id="20" name="Rectangle 19">
              <a:extLst>
                <a:ext uri="{FF2B5EF4-FFF2-40B4-BE49-F238E27FC236}">
                  <a16:creationId xmlns:a16="http://schemas.microsoft.com/office/drawing/2014/main" id="{35F9FCFE-0BB9-480E-81CC-BA71A90B4B96}"/>
                </a:ext>
              </a:extLst>
            </p:cNvPr>
            <p:cNvSpPr/>
            <p:nvPr/>
          </p:nvSpPr>
          <p:spPr>
            <a:xfrm>
              <a:off x="690001" y="494679"/>
              <a:ext cx="2625142" cy="646331"/>
            </a:xfrm>
            <a:prstGeom prst="rect">
              <a:avLst/>
            </a:prstGeom>
          </p:spPr>
          <p:txBody>
            <a:bodyPr wrap="none">
              <a:spAutoFit/>
            </a:bodyPr>
            <a:lstStyle/>
            <a:p>
              <a:pPr lvl="0" algn="ctr" fontAlgn="base">
                <a:spcBef>
                  <a:spcPct val="0"/>
                </a:spcBef>
                <a:spcAft>
                  <a:spcPct val="0"/>
                </a:spcAft>
                <a:defRPr/>
              </a:pPr>
              <a:r>
                <a:rPr lang="en-US" b="1">
                  <a:latin typeface="Arial Black" pitchFamily="34" charset="0"/>
                  <a:cs typeface="Arial" pitchFamily="34" charset="0"/>
                </a:rPr>
                <a:t>Staff Demographic/</a:t>
              </a:r>
            </a:p>
            <a:p>
              <a:pPr lvl="0" algn="ctr" fontAlgn="base">
                <a:spcBef>
                  <a:spcPct val="0"/>
                </a:spcBef>
                <a:spcAft>
                  <a:spcPct val="0"/>
                </a:spcAft>
                <a:defRPr/>
              </a:pPr>
              <a:r>
                <a:rPr lang="en-US" b="1">
                  <a:latin typeface="Arial Black" pitchFamily="34" charset="0"/>
                  <a:cs typeface="Arial" pitchFamily="34" charset="0"/>
                </a:rPr>
                <a:t>Assignments</a:t>
              </a:r>
            </a:p>
          </p:txBody>
        </p:sp>
      </p:grpSp>
      <p:grpSp>
        <p:nvGrpSpPr>
          <p:cNvPr id="22" name="Group 21">
            <a:extLst>
              <a:ext uri="{FF2B5EF4-FFF2-40B4-BE49-F238E27FC236}">
                <a16:creationId xmlns:a16="http://schemas.microsoft.com/office/drawing/2014/main" id="{1F48D6B0-215C-43C2-876D-6A989335ADEB}"/>
              </a:ext>
            </a:extLst>
          </p:cNvPr>
          <p:cNvGrpSpPr/>
          <p:nvPr/>
        </p:nvGrpSpPr>
        <p:grpSpPr>
          <a:xfrm>
            <a:off x="3468428" y="1282024"/>
            <a:ext cx="2790908" cy="4501027"/>
            <a:chOff x="3360334" y="513933"/>
            <a:chExt cx="2790908" cy="4501027"/>
          </a:xfrm>
        </p:grpSpPr>
        <p:grpSp>
          <p:nvGrpSpPr>
            <p:cNvPr id="18" name="Group 17">
              <a:extLst>
                <a:ext uri="{FF2B5EF4-FFF2-40B4-BE49-F238E27FC236}">
                  <a16:creationId xmlns:a16="http://schemas.microsoft.com/office/drawing/2014/main" id="{6B3BF835-28AE-40D8-8F57-AB00BFC3346A}"/>
                </a:ext>
              </a:extLst>
            </p:cNvPr>
            <p:cNvGrpSpPr/>
            <p:nvPr/>
          </p:nvGrpSpPr>
          <p:grpSpPr>
            <a:xfrm>
              <a:off x="3360334" y="1205071"/>
              <a:ext cx="2790908" cy="3809889"/>
              <a:chOff x="3277815" y="268576"/>
              <a:chExt cx="2790908" cy="3657654"/>
            </a:xfrm>
          </p:grpSpPr>
          <p:pic>
            <p:nvPicPr>
              <p:cNvPr id="8" name="Picture 7">
                <a:extLst>
                  <a:ext uri="{FF2B5EF4-FFF2-40B4-BE49-F238E27FC236}">
                    <a16:creationId xmlns:a16="http://schemas.microsoft.com/office/drawing/2014/main" id="{35406822-1BF6-4D4F-A6CC-F13BC6DBB3A6}"/>
                  </a:ext>
                </a:extLst>
              </p:cNvPr>
              <p:cNvPicPr>
                <a:picLocks noChangeAspect="1"/>
              </p:cNvPicPr>
              <p:nvPr/>
            </p:nvPicPr>
            <p:blipFill rotWithShape="1">
              <a:blip r:embed="rId4"/>
              <a:srcRect l="5512" r="26153"/>
              <a:stretch/>
            </p:blipFill>
            <p:spPr>
              <a:xfrm>
                <a:off x="3277815" y="268576"/>
                <a:ext cx="2665100" cy="2628179"/>
              </a:xfrm>
              <a:prstGeom prst="rect">
                <a:avLst/>
              </a:prstGeom>
            </p:spPr>
          </p:pic>
          <p:sp>
            <p:nvSpPr>
              <p:cNvPr id="12" name="Rectangle 11">
                <a:extLst>
                  <a:ext uri="{FF2B5EF4-FFF2-40B4-BE49-F238E27FC236}">
                    <a16:creationId xmlns:a16="http://schemas.microsoft.com/office/drawing/2014/main" id="{88E4DEDF-BFA5-4FC8-987B-1A87ABA0A202}"/>
                  </a:ext>
                </a:extLst>
              </p:cNvPr>
              <p:cNvSpPr/>
              <p:nvPr/>
            </p:nvSpPr>
            <p:spPr>
              <a:xfrm>
                <a:off x="3401158" y="3002900"/>
                <a:ext cx="2667565" cy="923330"/>
              </a:xfrm>
              <a:prstGeom prst="rect">
                <a:avLst/>
              </a:prstGeom>
            </p:spPr>
            <p:txBody>
              <a:bodyPr wrap="square">
                <a:spAutoFit/>
              </a:bodyPr>
              <a:lstStyle/>
              <a:p>
                <a:pPr lvl="0" algn="ctr" eaLnBrk="0" fontAlgn="base" hangingPunct="0">
                  <a:spcBef>
                    <a:spcPct val="0"/>
                  </a:spcBef>
                  <a:spcAft>
                    <a:spcPct val="0"/>
                  </a:spcAft>
                  <a:defRPr/>
                </a:pPr>
                <a:r>
                  <a:rPr lang="en-US"/>
                  <a:t>Course sections of students enrolled on Census Day</a:t>
                </a:r>
              </a:p>
            </p:txBody>
          </p:sp>
        </p:grpSp>
        <p:sp>
          <p:nvSpPr>
            <p:cNvPr id="27" name="TextBox 14">
              <a:extLst>
                <a:ext uri="{FF2B5EF4-FFF2-40B4-BE49-F238E27FC236}">
                  <a16:creationId xmlns:a16="http://schemas.microsoft.com/office/drawing/2014/main" id="{8E530C5E-1381-433E-AB83-F96EA975EF41}"/>
                </a:ext>
              </a:extLst>
            </p:cNvPr>
            <p:cNvSpPr txBox="1">
              <a:spLocks noChangeArrowheads="1"/>
            </p:cNvSpPr>
            <p:nvPr/>
          </p:nvSpPr>
          <p:spPr bwMode="auto">
            <a:xfrm>
              <a:off x="3542962" y="513933"/>
              <a:ext cx="25281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effectLst/>
                  <a:uLnTx/>
                  <a:uFillTx/>
                  <a:latin typeface="Arial Black" pitchFamily="34" charset="0"/>
                  <a:ea typeface="+mn-ea"/>
                  <a:cs typeface="Arial" pitchFamily="34" charset="0"/>
                </a:rPr>
                <a:t>Course Enrollment</a:t>
              </a:r>
            </a:p>
          </p:txBody>
        </p:sp>
      </p:grpSp>
      <p:grpSp>
        <p:nvGrpSpPr>
          <p:cNvPr id="23" name="Group 22">
            <a:extLst>
              <a:ext uri="{FF2B5EF4-FFF2-40B4-BE49-F238E27FC236}">
                <a16:creationId xmlns:a16="http://schemas.microsoft.com/office/drawing/2014/main" id="{BF0060D7-6E24-4D99-A90F-3895D9E93426}"/>
              </a:ext>
            </a:extLst>
          </p:cNvPr>
          <p:cNvGrpSpPr/>
          <p:nvPr/>
        </p:nvGrpSpPr>
        <p:grpSpPr>
          <a:xfrm>
            <a:off x="6239140" y="1275700"/>
            <a:ext cx="2755947" cy="4432526"/>
            <a:chOff x="6179487" y="494679"/>
            <a:chExt cx="2755947" cy="4432526"/>
          </a:xfrm>
        </p:grpSpPr>
        <p:grpSp>
          <p:nvGrpSpPr>
            <p:cNvPr id="19" name="Group 18">
              <a:extLst>
                <a:ext uri="{FF2B5EF4-FFF2-40B4-BE49-F238E27FC236}">
                  <a16:creationId xmlns:a16="http://schemas.microsoft.com/office/drawing/2014/main" id="{E44EC8EF-9B45-45BC-8B9C-175F023AF266}"/>
                </a:ext>
              </a:extLst>
            </p:cNvPr>
            <p:cNvGrpSpPr/>
            <p:nvPr/>
          </p:nvGrpSpPr>
          <p:grpSpPr>
            <a:xfrm>
              <a:off x="6181916" y="1187333"/>
              <a:ext cx="2753518" cy="3739872"/>
              <a:chOff x="476710" y="497882"/>
              <a:chExt cx="2753518" cy="4052322"/>
            </a:xfrm>
          </p:grpSpPr>
          <p:pic>
            <p:nvPicPr>
              <p:cNvPr id="10" name="Picture 9">
                <a:extLst>
                  <a:ext uri="{FF2B5EF4-FFF2-40B4-BE49-F238E27FC236}">
                    <a16:creationId xmlns:a16="http://schemas.microsoft.com/office/drawing/2014/main" id="{E572F70B-28A3-40B4-874B-7105009926B8}"/>
                  </a:ext>
                </a:extLst>
              </p:cNvPr>
              <p:cNvPicPr>
                <a:picLocks noChangeAspect="1"/>
              </p:cNvPicPr>
              <p:nvPr/>
            </p:nvPicPr>
            <p:blipFill rotWithShape="1">
              <a:blip r:embed="rId5"/>
              <a:srcRect l="14895" r="12286"/>
              <a:stretch/>
            </p:blipFill>
            <p:spPr>
              <a:xfrm>
                <a:off x="476710" y="497882"/>
                <a:ext cx="2665136" cy="2951607"/>
              </a:xfrm>
              <a:prstGeom prst="rect">
                <a:avLst/>
              </a:prstGeom>
            </p:spPr>
          </p:pic>
          <p:sp>
            <p:nvSpPr>
              <p:cNvPr id="13" name="Rectangle 12">
                <a:extLst>
                  <a:ext uri="{FF2B5EF4-FFF2-40B4-BE49-F238E27FC236}">
                    <a16:creationId xmlns:a16="http://schemas.microsoft.com/office/drawing/2014/main" id="{98899D33-3289-4C71-A0DA-169E80BB4F11}"/>
                  </a:ext>
                </a:extLst>
              </p:cNvPr>
              <p:cNvSpPr/>
              <p:nvPr/>
            </p:nvSpPr>
            <p:spPr>
              <a:xfrm>
                <a:off x="565128" y="3626873"/>
                <a:ext cx="2665100" cy="923331"/>
              </a:xfrm>
              <a:prstGeom prst="rect">
                <a:avLst/>
              </a:prstGeom>
            </p:spPr>
            <p:txBody>
              <a:bodyPr wrap="square">
                <a:spAutoFit/>
              </a:bodyPr>
              <a:lstStyle/>
              <a:p>
                <a:pPr lvl="0" algn="ctr" eaLnBrk="0" fontAlgn="base" hangingPunct="0">
                  <a:spcBef>
                    <a:spcPct val="0"/>
                  </a:spcBef>
                  <a:spcAft>
                    <a:spcPct val="0"/>
                  </a:spcAft>
                  <a:defRPr/>
                </a:pPr>
                <a:r>
                  <a:rPr lang="en-US"/>
                  <a:t>Classroom services provided to English Learners</a:t>
                </a:r>
              </a:p>
            </p:txBody>
          </p:sp>
        </p:grpSp>
        <p:sp>
          <p:nvSpPr>
            <p:cNvPr id="28" name="TextBox 31">
              <a:extLst>
                <a:ext uri="{FF2B5EF4-FFF2-40B4-BE49-F238E27FC236}">
                  <a16:creationId xmlns:a16="http://schemas.microsoft.com/office/drawing/2014/main" id="{2FCA294D-A450-4073-AB19-1C8E09C9D96A}"/>
                </a:ext>
              </a:extLst>
            </p:cNvPr>
            <p:cNvSpPr txBox="1">
              <a:spLocks noChangeArrowheads="1"/>
            </p:cNvSpPr>
            <p:nvPr/>
          </p:nvSpPr>
          <p:spPr bwMode="auto">
            <a:xfrm>
              <a:off x="6179487" y="494679"/>
              <a:ext cx="266756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effectLst/>
                  <a:uLnTx/>
                  <a:uFillTx/>
                  <a:latin typeface="Arial Black" pitchFamily="34" charset="0"/>
                  <a:ea typeface="+mn-ea"/>
                  <a:cs typeface="Arial" pitchFamily="34" charset="0"/>
                </a:rPr>
                <a:t>English Learner (EL) Services</a:t>
              </a:r>
            </a:p>
          </p:txBody>
        </p:sp>
      </p:grpSp>
      <p:grpSp>
        <p:nvGrpSpPr>
          <p:cNvPr id="24" name="Group 23">
            <a:extLst>
              <a:ext uri="{FF2B5EF4-FFF2-40B4-BE49-F238E27FC236}">
                <a16:creationId xmlns:a16="http://schemas.microsoft.com/office/drawing/2014/main" id="{2BB2E27D-937D-44A8-B0BC-AC38DDBF317B}"/>
              </a:ext>
            </a:extLst>
          </p:cNvPr>
          <p:cNvGrpSpPr/>
          <p:nvPr/>
        </p:nvGrpSpPr>
        <p:grpSpPr>
          <a:xfrm>
            <a:off x="8966661" y="1275700"/>
            <a:ext cx="2721244" cy="4808736"/>
            <a:chOff x="8935434" y="512354"/>
            <a:chExt cx="2721244" cy="4808736"/>
          </a:xfrm>
        </p:grpSpPr>
        <p:grpSp>
          <p:nvGrpSpPr>
            <p:cNvPr id="17" name="Group 16">
              <a:extLst>
                <a:ext uri="{FF2B5EF4-FFF2-40B4-BE49-F238E27FC236}">
                  <a16:creationId xmlns:a16="http://schemas.microsoft.com/office/drawing/2014/main" id="{11C0E4AA-9123-4BB5-B841-ED695D547259}"/>
                </a:ext>
              </a:extLst>
            </p:cNvPr>
            <p:cNvGrpSpPr/>
            <p:nvPr/>
          </p:nvGrpSpPr>
          <p:grpSpPr>
            <a:xfrm>
              <a:off x="8935434" y="1141011"/>
              <a:ext cx="2721244" cy="4180079"/>
              <a:chOff x="10034902" y="3049092"/>
              <a:chExt cx="2721244" cy="4171908"/>
            </a:xfrm>
          </p:grpSpPr>
          <p:pic>
            <p:nvPicPr>
              <p:cNvPr id="17410" name="Picture 2" descr="Related image">
                <a:extLst>
                  <a:ext uri="{FF2B5EF4-FFF2-40B4-BE49-F238E27FC236}">
                    <a16:creationId xmlns:a16="http://schemas.microsoft.com/office/drawing/2014/main" id="{EF34AA21-7595-402B-B090-2DA6CED34A7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 b="19826"/>
              <a:stretch/>
            </p:blipFill>
            <p:spPr bwMode="auto">
              <a:xfrm>
                <a:off x="10118351" y="3049092"/>
                <a:ext cx="2637795" cy="277844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34E9FA5-DB64-4885-9ABB-DA4B27C0A1AB}"/>
                  </a:ext>
                </a:extLst>
              </p:cNvPr>
              <p:cNvSpPr/>
              <p:nvPr/>
            </p:nvSpPr>
            <p:spPr>
              <a:xfrm>
                <a:off x="10034902" y="6023017"/>
                <a:ext cx="2665100" cy="1197983"/>
              </a:xfrm>
              <a:prstGeom prst="rect">
                <a:avLst/>
              </a:prstGeom>
            </p:spPr>
            <p:txBody>
              <a:bodyPr wrap="square">
                <a:spAutoFit/>
              </a:bodyPr>
              <a:lstStyle/>
              <a:p>
                <a:pPr marR="0" lvl="0" algn="ctr">
                  <a:spcBef>
                    <a:spcPts val="1200"/>
                  </a:spcBef>
                  <a:spcAft>
                    <a:spcPts val="1200"/>
                  </a:spcAft>
                  <a:tabLst>
                    <a:tab pos="628650" algn="l"/>
                  </a:tabLst>
                </a:pPr>
                <a:r>
                  <a:rPr lang="en-US">
                    <a:ea typeface="Times New Roman" panose="02020603050405020304" pitchFamily="18" charset="0"/>
                    <a:cs typeface="Times New Roman" panose="02020603050405020304" pitchFamily="18" charset="0"/>
                  </a:rPr>
                  <a:t>Postsecondary status of CPA program or CTE concentrators &amp; completers</a:t>
                </a:r>
                <a:endParaRPr lang="en-US">
                  <a:ea typeface="Calibri" panose="020F0502020204030204" pitchFamily="34" charset="0"/>
                  <a:cs typeface="Times New Roman" panose="02020603050405020304" pitchFamily="18" charset="0"/>
                </a:endParaRPr>
              </a:p>
            </p:txBody>
          </p:sp>
        </p:grpSp>
        <p:sp>
          <p:nvSpPr>
            <p:cNvPr id="29" name="TextBox 31">
              <a:extLst>
                <a:ext uri="{FF2B5EF4-FFF2-40B4-BE49-F238E27FC236}">
                  <a16:creationId xmlns:a16="http://schemas.microsoft.com/office/drawing/2014/main" id="{0541A663-E97A-4DE2-9305-367911CA9267}"/>
                </a:ext>
              </a:extLst>
            </p:cNvPr>
            <p:cNvSpPr txBox="1">
              <a:spLocks noChangeArrowheads="1"/>
            </p:cNvSpPr>
            <p:nvPr/>
          </p:nvSpPr>
          <p:spPr bwMode="auto">
            <a:xfrm>
              <a:off x="8935434" y="512354"/>
              <a:ext cx="266756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1" dirty="0">
                  <a:latin typeface="Arial Black" pitchFamily="34" charset="0"/>
                </a:rPr>
                <a:t>Postsecondary Status </a:t>
              </a:r>
              <a:r>
                <a:rPr lang="en-US" b="1" dirty="0">
                  <a:solidFill>
                    <a:srgbClr val="FF735D"/>
                  </a:solidFill>
                  <a:latin typeface="Arial Black" pitchFamily="34" charset="0"/>
                </a:rPr>
                <a:t>(NEW)</a:t>
              </a:r>
              <a:endParaRPr kumimoji="0" lang="en-US" sz="1800" b="1" i="0" u="none" strike="noStrike" kern="1200" cap="none" spc="0" normalizeH="0" baseline="0" noProof="0" dirty="0">
                <a:ln>
                  <a:noFill/>
                </a:ln>
                <a:solidFill>
                  <a:srgbClr val="FF735D"/>
                </a:solidFill>
                <a:effectLst/>
                <a:uLnTx/>
                <a:uFillTx/>
                <a:latin typeface="Arial Black" pitchFamily="34" charset="0"/>
              </a:endParaRPr>
            </a:p>
          </p:txBody>
        </p:sp>
      </p:grpSp>
      <p:sp>
        <p:nvSpPr>
          <p:cNvPr id="3" name="Footer Placeholder 2">
            <a:extLst>
              <a:ext uri="{FF2B5EF4-FFF2-40B4-BE49-F238E27FC236}">
                <a16:creationId xmlns:a16="http://schemas.microsoft.com/office/drawing/2014/main" id="{7376C6CC-3CD7-8F4F-B10E-3E51F29E72AF}"/>
              </a:ext>
            </a:extLst>
          </p:cNvPr>
          <p:cNvSpPr>
            <a:spLocks noGrp="1"/>
          </p:cNvSpPr>
          <p:nvPr>
            <p:ph type="ftr" sz="quarter" idx="10"/>
          </p:nvPr>
        </p:nvSpPr>
        <p:spPr/>
        <p:txBody>
          <a:bodyPr/>
          <a:lstStyle/>
          <a:p>
            <a:r>
              <a:rPr lang="en-US" noProof="0"/>
              <a:t>Fall 2 - Advanced Reports and Certification v1.1 - Jan 7, 2020</a:t>
            </a:r>
          </a:p>
        </p:txBody>
      </p:sp>
      <p:sp>
        <p:nvSpPr>
          <p:cNvPr id="4" name="Slide Number Placeholder 3">
            <a:extLst>
              <a:ext uri="{FF2B5EF4-FFF2-40B4-BE49-F238E27FC236}">
                <a16:creationId xmlns:a16="http://schemas.microsoft.com/office/drawing/2014/main" id="{3FC400FC-8828-F445-9CF1-16CA298B710E}"/>
              </a:ext>
            </a:extLst>
          </p:cNvPr>
          <p:cNvSpPr>
            <a:spLocks noGrp="1"/>
          </p:cNvSpPr>
          <p:nvPr>
            <p:ph type="sldNum" sz="quarter" idx="11"/>
          </p:nvPr>
        </p:nvSpPr>
        <p:spPr/>
        <p:txBody>
          <a:bodyPr/>
          <a:lstStyle/>
          <a:p>
            <a:fld id="{4B73C415-D670-4716-A5EC-CC4D52CA2BAC}" type="slidenum">
              <a:rPr lang="en-US" noProof="0" smtClean="0"/>
              <a:pPr/>
              <a:t>7</a:t>
            </a:fld>
            <a:endParaRPr lang="en-US" noProof="0"/>
          </a:p>
        </p:txBody>
      </p:sp>
    </p:spTree>
    <p:extLst>
      <p:ext uri="{BB962C8B-B14F-4D97-AF65-F5344CB8AC3E}">
        <p14:creationId xmlns:p14="http://schemas.microsoft.com/office/powerpoint/2010/main" val="2931079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AutoShape 2"/>
          <p:cNvSpPr>
            <a:spLocks noGrp="1" noChangeArrowheads="1"/>
          </p:cNvSpPr>
          <p:nvPr>
            <p:ph type="title"/>
          </p:nvPr>
        </p:nvSpPr>
        <p:spPr>
          <a:xfrm>
            <a:off x="432000" y="405543"/>
            <a:ext cx="6600578" cy="432000"/>
          </a:xfrm>
        </p:spPr>
        <p:txBody>
          <a:bodyPr/>
          <a:lstStyle/>
          <a:p>
            <a:pPr eaLnBrk="1" hangingPunct="1"/>
            <a:r>
              <a:rPr lang="en-US" dirty="0"/>
              <a:t>Fall 2 Data Submission</a:t>
            </a:r>
          </a:p>
        </p:txBody>
      </p:sp>
      <p:sp>
        <p:nvSpPr>
          <p:cNvPr id="12292" name="Slide Number Placeholder 5"/>
          <p:cNvSpPr txBox="1">
            <a:spLocks noGrp="1"/>
          </p:cNvSpPr>
          <p:nvPr/>
        </p:nvSpPr>
        <p:spPr bwMode="auto">
          <a:xfrm>
            <a:off x="1671639" y="6492875"/>
            <a:ext cx="587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sz="1400" b="1"/>
          </a:p>
        </p:txBody>
      </p:sp>
      <p:grpSp>
        <p:nvGrpSpPr>
          <p:cNvPr id="5" name="Group 4">
            <a:extLst>
              <a:ext uri="{FF2B5EF4-FFF2-40B4-BE49-F238E27FC236}">
                <a16:creationId xmlns:a16="http://schemas.microsoft.com/office/drawing/2014/main" id="{B51389BB-A44C-4AA8-B32C-086EDDEF12D1}"/>
              </a:ext>
            </a:extLst>
          </p:cNvPr>
          <p:cNvGrpSpPr/>
          <p:nvPr/>
        </p:nvGrpSpPr>
        <p:grpSpPr>
          <a:xfrm>
            <a:off x="3007406" y="1124991"/>
            <a:ext cx="8610600" cy="5090156"/>
            <a:chOff x="1828801" y="1348410"/>
            <a:chExt cx="8610600" cy="5090156"/>
          </a:xfrm>
        </p:grpSpPr>
        <p:sp>
          <p:nvSpPr>
            <p:cNvPr id="32" name="TextBox 31"/>
            <p:cNvSpPr txBox="1"/>
            <p:nvPr/>
          </p:nvSpPr>
          <p:spPr bwMode="auto">
            <a:xfrm>
              <a:off x="3333100" y="4695826"/>
              <a:ext cx="2076867" cy="408623"/>
            </a:xfrm>
            <a:prstGeom prst="roundRect">
              <a:avLst/>
            </a:prstGeom>
            <a:noFill/>
            <a:ln>
              <a:solidFill>
                <a:srgbClr val="C00000"/>
              </a:solidFill>
              <a:prstDash val="sysDot"/>
            </a:ln>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en-US"/>
                <a:t>Course Section ID</a:t>
              </a:r>
            </a:p>
          </p:txBody>
        </p:sp>
        <p:sp>
          <p:nvSpPr>
            <p:cNvPr id="33" name="TextBox 32"/>
            <p:cNvSpPr txBox="1"/>
            <p:nvPr/>
          </p:nvSpPr>
          <p:spPr bwMode="auto">
            <a:xfrm>
              <a:off x="3254376" y="2524126"/>
              <a:ext cx="758825" cy="409575"/>
            </a:xfrm>
            <a:prstGeom prst="roundRect">
              <a:avLst/>
            </a:prstGeom>
            <a:noFill/>
            <a:ln>
              <a:solidFill>
                <a:schemeClr val="accent2">
                  <a:lumMod val="50000"/>
                </a:schemeClr>
              </a:solidFill>
              <a:prstDash val="sysDot"/>
            </a:ln>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en-US"/>
                <a:t>SEID</a:t>
              </a:r>
            </a:p>
          </p:txBody>
        </p:sp>
        <p:sp>
          <p:nvSpPr>
            <p:cNvPr id="34" name="Rounded Rectangle 33"/>
            <p:cNvSpPr/>
            <p:nvPr/>
          </p:nvSpPr>
          <p:spPr bwMode="auto">
            <a:xfrm>
              <a:off x="2654301" y="1348410"/>
              <a:ext cx="1958975" cy="783193"/>
            </a:xfrm>
            <a:prstGeom prst="roundRect">
              <a:avLst/>
            </a:prstGeom>
            <a:gradFill>
              <a:gsLst>
                <a:gs pos="0">
                  <a:schemeClr val="accent2"/>
                </a:gs>
                <a:gs pos="50000">
                  <a:schemeClr val="accent2">
                    <a:lumMod val="40000"/>
                    <a:lumOff val="60000"/>
                  </a:schemeClr>
                </a:gs>
                <a:gs pos="100000">
                  <a:schemeClr val="accent2">
                    <a:lumMod val="20000"/>
                    <a:lumOff val="80000"/>
                  </a:schemeClr>
                </a:gs>
              </a:gsLst>
            </a:gradFill>
            <a:ln w="28575">
              <a:solidFill>
                <a:schemeClr val="accent2">
                  <a:lumMod val="7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wrap="square" anchor="ctr">
              <a:spAutoFit/>
            </a:bodyPr>
            <a:lstStyle/>
            <a:p>
              <a:pPr algn="ctr" eaLnBrk="0" hangingPunct="0">
                <a:defRPr/>
              </a:pPr>
              <a:r>
                <a:rPr lang="en-US" sz="2000">
                  <a:solidFill>
                    <a:schemeClr val="tx1"/>
                  </a:solidFill>
                  <a:cs typeface="Arial" charset="0"/>
                </a:rPr>
                <a:t>Staff Demographics</a:t>
              </a:r>
            </a:p>
          </p:txBody>
        </p:sp>
        <p:sp>
          <p:nvSpPr>
            <p:cNvPr id="35" name="Rounded Rectangle 34"/>
            <p:cNvSpPr/>
            <p:nvPr/>
          </p:nvSpPr>
          <p:spPr bwMode="auto">
            <a:xfrm>
              <a:off x="1828801" y="3329610"/>
              <a:ext cx="1812925" cy="783193"/>
            </a:xfrm>
            <a:prstGeom prst="roundRect">
              <a:avLst/>
            </a:prstGeom>
            <a:gradFill>
              <a:gsLst>
                <a:gs pos="0">
                  <a:schemeClr val="accent2"/>
                </a:gs>
                <a:gs pos="50000">
                  <a:schemeClr val="accent2">
                    <a:lumMod val="40000"/>
                    <a:lumOff val="60000"/>
                  </a:schemeClr>
                </a:gs>
                <a:gs pos="100000">
                  <a:schemeClr val="accent2">
                    <a:lumMod val="20000"/>
                    <a:lumOff val="80000"/>
                  </a:schemeClr>
                </a:gs>
              </a:gsLst>
            </a:gradFill>
            <a:ln w="28575">
              <a:solidFill>
                <a:schemeClr val="accent2">
                  <a:lumMod val="50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wrap="square" anchor="ctr">
              <a:spAutoFit/>
            </a:bodyPr>
            <a:lstStyle/>
            <a:p>
              <a:pPr algn="ctr" eaLnBrk="0" hangingPunct="0">
                <a:defRPr/>
              </a:pPr>
              <a:r>
                <a:rPr lang="en-US" sz="2000">
                  <a:solidFill>
                    <a:schemeClr val="tx1"/>
                  </a:solidFill>
                  <a:cs typeface="Arial" charset="0"/>
                </a:rPr>
                <a:t>Staff Assignments</a:t>
              </a:r>
            </a:p>
          </p:txBody>
        </p:sp>
        <p:sp>
          <p:nvSpPr>
            <p:cNvPr id="36" name="Rounded Rectangle 35"/>
            <p:cNvSpPr/>
            <p:nvPr/>
          </p:nvSpPr>
          <p:spPr bwMode="auto">
            <a:xfrm>
              <a:off x="3817939" y="3343276"/>
              <a:ext cx="1108075" cy="783193"/>
            </a:xfrm>
            <a:prstGeom prst="roundRect">
              <a:avLst/>
            </a:prstGeom>
            <a:gradFill>
              <a:gsLst>
                <a:gs pos="0">
                  <a:schemeClr val="accent2"/>
                </a:gs>
                <a:gs pos="50000">
                  <a:schemeClr val="accent2">
                    <a:lumMod val="40000"/>
                    <a:lumOff val="60000"/>
                  </a:schemeClr>
                </a:gs>
                <a:gs pos="100000">
                  <a:schemeClr val="accent2">
                    <a:lumMod val="20000"/>
                    <a:lumOff val="80000"/>
                  </a:schemeClr>
                </a:gs>
              </a:gsLst>
            </a:gradFill>
            <a:ln w="28575">
              <a:solidFill>
                <a:schemeClr val="accent2">
                  <a:lumMod val="50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wrap="square" anchor="ctr">
              <a:spAutoFit/>
            </a:bodyPr>
            <a:lstStyle/>
            <a:p>
              <a:pPr algn="ctr" eaLnBrk="0" hangingPunct="0">
                <a:defRPr/>
              </a:pPr>
              <a:r>
                <a:rPr lang="en-US" sz="2000">
                  <a:solidFill>
                    <a:schemeClr val="tx1"/>
                  </a:solidFill>
                  <a:cs typeface="Arial" charset="0"/>
                </a:rPr>
                <a:t>Course Section</a:t>
              </a:r>
            </a:p>
          </p:txBody>
        </p:sp>
        <p:cxnSp>
          <p:nvCxnSpPr>
            <p:cNvPr id="37" name="Elbow Connector 5"/>
            <p:cNvCxnSpPr>
              <a:cxnSpLocks noChangeShapeType="1"/>
              <a:stCxn id="34" idx="2"/>
            </p:cNvCxnSpPr>
            <p:nvPr/>
          </p:nvCxnSpPr>
          <p:spPr bwMode="auto">
            <a:xfrm rot="16200000" flipH="1">
              <a:off x="3437527" y="2327863"/>
              <a:ext cx="398872" cy="6350"/>
            </a:xfrm>
            <a:prstGeom prst="bentConnector3">
              <a:avLst>
                <a:gd name="adj1" fmla="val 50000"/>
              </a:avLst>
            </a:prstGeom>
            <a:noFill/>
            <a:ln w="9525" algn="ctr">
              <a:solidFill>
                <a:schemeClr val="accent2">
                  <a:lumMod val="50000"/>
                </a:schemeClr>
              </a:solidFill>
              <a:round/>
              <a:headEnd/>
              <a:tailEnd type="arrow" w="med" len="med"/>
            </a:ln>
            <a:extLst>
              <a:ext uri="{909E8E84-426E-40DD-AFC4-6F175D3DCCD1}">
                <a14:hiddenFill xmlns:a14="http://schemas.microsoft.com/office/drawing/2010/main">
                  <a:noFill/>
                </a14:hiddenFill>
              </a:ext>
            </a:extLst>
          </p:spPr>
        </p:cxnSp>
        <p:cxnSp>
          <p:nvCxnSpPr>
            <p:cNvPr id="38" name="Elbow Connector 19"/>
            <p:cNvCxnSpPr>
              <a:cxnSpLocks noChangeShapeType="1"/>
              <a:stCxn id="33" idx="2"/>
              <a:endCxn id="35" idx="0"/>
            </p:cNvCxnSpPr>
            <p:nvPr/>
          </p:nvCxnSpPr>
          <p:spPr bwMode="auto">
            <a:xfrm rot="5400000">
              <a:off x="2986573" y="2682393"/>
              <a:ext cx="395909" cy="898525"/>
            </a:xfrm>
            <a:prstGeom prst="bentConnector3">
              <a:avLst>
                <a:gd name="adj1" fmla="val 50000"/>
              </a:avLst>
            </a:prstGeom>
            <a:noFill/>
            <a:ln w="9525" algn="ctr">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39" name="Elbow Connector 22"/>
            <p:cNvCxnSpPr>
              <a:cxnSpLocks noChangeShapeType="1"/>
              <a:stCxn id="33" idx="2"/>
              <a:endCxn id="36" idx="0"/>
            </p:cNvCxnSpPr>
            <p:nvPr/>
          </p:nvCxnSpPr>
          <p:spPr bwMode="auto">
            <a:xfrm rot="16200000" flipH="1">
              <a:off x="3798096" y="2769393"/>
              <a:ext cx="409575" cy="738188"/>
            </a:xfrm>
            <a:prstGeom prst="bentConnector3">
              <a:avLst>
                <a:gd name="adj1" fmla="val 50000"/>
              </a:avLst>
            </a:prstGeom>
            <a:noFill/>
            <a:ln w="9525"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40" name="TextBox 39"/>
            <p:cNvSpPr txBox="1"/>
            <p:nvPr/>
          </p:nvSpPr>
          <p:spPr bwMode="auto">
            <a:xfrm>
              <a:off x="7986676" y="3384231"/>
              <a:ext cx="758825" cy="409575"/>
            </a:xfrm>
            <a:prstGeom prst="roundRect">
              <a:avLst/>
            </a:prstGeom>
            <a:noFill/>
            <a:ln>
              <a:solidFill>
                <a:schemeClr val="accent1"/>
              </a:solidFill>
              <a:prstDash val="sysDot"/>
            </a:ln>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en-US"/>
                <a:t>SSID</a:t>
              </a:r>
            </a:p>
          </p:txBody>
        </p:sp>
        <p:sp>
          <p:nvSpPr>
            <p:cNvPr id="41" name="Rounded Rectangle 40"/>
            <p:cNvSpPr/>
            <p:nvPr/>
          </p:nvSpPr>
          <p:spPr bwMode="auto">
            <a:xfrm>
              <a:off x="7575397" y="1360211"/>
              <a:ext cx="1584287" cy="783193"/>
            </a:xfrm>
            <a:prstGeom prst="roundRect">
              <a:avLst/>
            </a:prstGeom>
            <a:gradFill>
              <a:gsLst>
                <a:gs pos="0">
                  <a:schemeClr val="accent1"/>
                </a:gs>
                <a:gs pos="50000">
                  <a:schemeClr val="accent1">
                    <a:lumMod val="40000"/>
                    <a:lumOff val="60000"/>
                  </a:schemeClr>
                </a:gs>
                <a:gs pos="100000">
                  <a:schemeClr val="accent1">
                    <a:lumMod val="20000"/>
                    <a:lumOff val="80000"/>
                  </a:schemeClr>
                </a:gs>
              </a:gsLst>
            </a:gradFill>
            <a:ln w="28575">
              <a:solidFill>
                <a:schemeClr val="accent1">
                  <a:lumMod val="50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wrap="square" anchor="ctr">
              <a:spAutoFit/>
            </a:bodyPr>
            <a:lstStyle/>
            <a:p>
              <a:pPr algn="ctr" eaLnBrk="0" hangingPunct="0">
                <a:defRPr/>
              </a:pPr>
              <a:r>
                <a:rPr lang="en-US" sz="2000">
                  <a:solidFill>
                    <a:schemeClr val="tx1"/>
                  </a:solidFill>
                  <a:cs typeface="Arial" charset="0"/>
                </a:rPr>
                <a:t>SSID Enrollment</a:t>
              </a:r>
            </a:p>
          </p:txBody>
        </p:sp>
        <p:sp>
          <p:nvSpPr>
            <p:cNvPr id="42" name="Rounded Rectangle 41"/>
            <p:cNvSpPr/>
            <p:nvPr/>
          </p:nvSpPr>
          <p:spPr bwMode="auto">
            <a:xfrm>
              <a:off x="5715000" y="4434234"/>
              <a:ext cx="1600200" cy="783193"/>
            </a:xfrm>
            <a:prstGeom prst="roundRect">
              <a:avLst/>
            </a:prstGeom>
            <a:gradFill>
              <a:gsLst>
                <a:gs pos="0">
                  <a:schemeClr val="accent1"/>
                </a:gs>
                <a:gs pos="50000">
                  <a:schemeClr val="accent1">
                    <a:lumMod val="40000"/>
                    <a:lumOff val="60000"/>
                  </a:schemeClr>
                </a:gs>
                <a:gs pos="100000">
                  <a:schemeClr val="accent1">
                    <a:lumMod val="20000"/>
                    <a:lumOff val="80000"/>
                  </a:schemeClr>
                </a:gs>
              </a:gsLst>
            </a:gradFill>
            <a:ln w="28575">
              <a:solidFill>
                <a:srgbClr val="42C1BD"/>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wrap="square" anchor="ctr">
              <a:spAutoFit/>
            </a:bodyPr>
            <a:lstStyle/>
            <a:p>
              <a:pPr algn="ctr" eaLnBrk="0" hangingPunct="0">
                <a:defRPr/>
              </a:pPr>
              <a:r>
                <a:rPr lang="en-US" sz="2000">
                  <a:solidFill>
                    <a:schemeClr val="tx1"/>
                  </a:solidFill>
                  <a:cs typeface="Arial" charset="0"/>
                </a:rPr>
                <a:t>Student Information</a:t>
              </a:r>
            </a:p>
          </p:txBody>
        </p:sp>
        <p:sp>
          <p:nvSpPr>
            <p:cNvPr id="43" name="Rounded Rectangle 42"/>
            <p:cNvSpPr/>
            <p:nvPr/>
          </p:nvSpPr>
          <p:spPr bwMode="auto">
            <a:xfrm>
              <a:off x="3891033" y="5655373"/>
              <a:ext cx="2095103" cy="783193"/>
            </a:xfrm>
            <a:prstGeom prst="roundRect">
              <a:avLst/>
            </a:prstGeom>
            <a:gradFill>
              <a:gsLst>
                <a:gs pos="0">
                  <a:schemeClr val="accent2"/>
                </a:gs>
                <a:gs pos="50000">
                  <a:schemeClr val="accent2">
                    <a:lumMod val="40000"/>
                    <a:lumOff val="60000"/>
                  </a:schemeClr>
                </a:gs>
                <a:gs pos="100000">
                  <a:schemeClr val="accent2">
                    <a:lumMod val="20000"/>
                    <a:lumOff val="80000"/>
                  </a:schemeClr>
                </a:gs>
              </a:gsLst>
            </a:gradFill>
            <a:ln w="28575">
              <a:solidFill>
                <a:srgbClr val="C00000"/>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wrap="square" anchor="ctr">
              <a:spAutoFit/>
            </a:bodyPr>
            <a:lstStyle/>
            <a:p>
              <a:pPr algn="ctr" eaLnBrk="0" hangingPunct="0">
                <a:defRPr/>
              </a:pPr>
              <a:r>
                <a:rPr lang="en-US" sz="2000">
                  <a:solidFill>
                    <a:schemeClr val="tx1"/>
                  </a:solidFill>
                  <a:cs typeface="Arial" charset="0"/>
                </a:rPr>
                <a:t>Student Course Section</a:t>
              </a:r>
            </a:p>
          </p:txBody>
        </p:sp>
        <p:cxnSp>
          <p:nvCxnSpPr>
            <p:cNvPr id="44" name="Elbow Connector 30"/>
            <p:cNvCxnSpPr>
              <a:cxnSpLocks noChangeShapeType="1"/>
              <a:stCxn id="40" idx="2"/>
              <a:endCxn id="42" idx="0"/>
            </p:cNvCxnSpPr>
            <p:nvPr/>
          </p:nvCxnSpPr>
          <p:spPr bwMode="auto">
            <a:xfrm rot="5400000">
              <a:off x="7120380" y="3188525"/>
              <a:ext cx="640428" cy="1850988"/>
            </a:xfrm>
            <a:prstGeom prst="bentConnector3">
              <a:avLst>
                <a:gd name="adj1" fmla="val 50000"/>
              </a:avLst>
            </a:prstGeom>
            <a:noFill/>
            <a:ln w="9525"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51" name="Elbow Connector 74"/>
            <p:cNvCxnSpPr>
              <a:cxnSpLocks noChangeShapeType="1"/>
            </p:cNvCxnSpPr>
            <p:nvPr/>
          </p:nvCxnSpPr>
          <p:spPr bwMode="auto">
            <a:xfrm rot="16200000" flipH="1">
              <a:off x="7745675" y="2763816"/>
              <a:ext cx="1240827" cy="1"/>
            </a:xfrm>
            <a:prstGeom prst="bentConnector3">
              <a:avLst>
                <a:gd name="adj1" fmla="val 50000"/>
              </a:avLst>
            </a:prstGeom>
            <a:noFill/>
            <a:ln w="9525" algn="ctr">
              <a:solidFill>
                <a:schemeClr val="accent1"/>
              </a:solidFill>
              <a:round/>
              <a:headEnd/>
              <a:tailEnd type="arrow" w="med" len="med"/>
            </a:ln>
            <a:extLst>
              <a:ext uri="{909E8E84-426E-40DD-AFC4-6F175D3DCCD1}">
                <a14:hiddenFill xmlns:a14="http://schemas.microsoft.com/office/drawing/2010/main">
                  <a:noFill/>
                </a14:hiddenFill>
              </a:ext>
            </a:extLst>
          </p:spPr>
        </p:cxnSp>
        <p:sp>
          <p:nvSpPr>
            <p:cNvPr id="52" name="TextBox 51"/>
            <p:cNvSpPr txBox="1"/>
            <p:nvPr/>
          </p:nvSpPr>
          <p:spPr>
            <a:xfrm>
              <a:off x="4932823" y="2343429"/>
              <a:ext cx="2792055" cy="738664"/>
            </a:xfrm>
            <a:prstGeom prst="rect">
              <a:avLst/>
            </a:prstGeom>
            <a:solidFill>
              <a:srgbClr val="FFFFCC"/>
            </a:solidFill>
            <a:ln>
              <a:solidFill>
                <a:srgbClr val="CCCC00"/>
              </a:solidFill>
            </a:ln>
          </p:spPr>
          <p:txBody>
            <a:bodyPr wrap="square">
              <a:spAutoFit/>
            </a:bodyPr>
            <a:lstStyle/>
            <a:p>
              <a:pPr>
                <a:defRPr/>
              </a:pPr>
              <a:r>
                <a:rPr lang="en-US" sz="1400"/>
                <a:t>Records above others must be posted before those below them or you may get rejected records</a:t>
              </a:r>
            </a:p>
          </p:txBody>
        </p:sp>
        <p:sp>
          <p:nvSpPr>
            <p:cNvPr id="53" name="Rounded Rectangle 52"/>
            <p:cNvSpPr/>
            <p:nvPr/>
          </p:nvSpPr>
          <p:spPr bwMode="auto">
            <a:xfrm>
              <a:off x="7391401" y="4249342"/>
              <a:ext cx="1360489" cy="1123712"/>
            </a:xfrm>
            <a:prstGeom prst="roundRect">
              <a:avLst/>
            </a:prstGeom>
            <a:gradFill>
              <a:gsLst>
                <a:gs pos="0">
                  <a:schemeClr val="accent1"/>
                </a:gs>
                <a:gs pos="50000">
                  <a:schemeClr val="accent1">
                    <a:lumMod val="40000"/>
                    <a:lumOff val="60000"/>
                  </a:schemeClr>
                </a:gs>
                <a:gs pos="100000">
                  <a:schemeClr val="accent1">
                    <a:lumMod val="20000"/>
                    <a:lumOff val="80000"/>
                  </a:schemeClr>
                </a:gs>
              </a:gsLst>
            </a:gradFill>
            <a:ln w="28575">
              <a:solidFill>
                <a:schemeClr val="accent1"/>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wrap="square" anchor="ctr">
              <a:spAutoFit/>
            </a:bodyPr>
            <a:lstStyle/>
            <a:p>
              <a:pPr algn="ctr" eaLnBrk="0" hangingPunct="0">
                <a:defRPr/>
              </a:pPr>
              <a:r>
                <a:rPr lang="en-US" sz="2000" dirty="0">
                  <a:solidFill>
                    <a:schemeClr val="tx1"/>
                  </a:solidFill>
                  <a:cs typeface="Arial" charset="0"/>
                </a:rPr>
                <a:t>Student Program </a:t>
              </a:r>
              <a:r>
                <a:rPr lang="en-US" sz="2000" dirty="0">
                  <a:solidFill>
                    <a:srgbClr val="FF735D"/>
                  </a:solidFill>
                  <a:cs typeface="Arial" charset="0"/>
                </a:rPr>
                <a:t>(LIP)</a:t>
              </a:r>
            </a:p>
          </p:txBody>
        </p:sp>
        <p:sp>
          <p:nvSpPr>
            <p:cNvPr id="47" name="Rounded Rectangle 46"/>
            <p:cNvSpPr/>
            <p:nvPr/>
          </p:nvSpPr>
          <p:spPr bwMode="auto">
            <a:xfrm>
              <a:off x="8836861" y="4380187"/>
              <a:ext cx="1602540" cy="1464231"/>
            </a:xfrm>
            <a:prstGeom prst="roundRect">
              <a:avLst/>
            </a:prstGeom>
            <a:gradFill>
              <a:gsLst>
                <a:gs pos="0">
                  <a:schemeClr val="accent1"/>
                </a:gs>
                <a:gs pos="50000">
                  <a:schemeClr val="accent1">
                    <a:lumMod val="40000"/>
                    <a:lumOff val="60000"/>
                  </a:schemeClr>
                </a:gs>
                <a:gs pos="100000">
                  <a:schemeClr val="accent1">
                    <a:lumMod val="20000"/>
                    <a:lumOff val="80000"/>
                  </a:schemeClr>
                </a:gs>
              </a:gsLst>
            </a:gradFill>
            <a:ln w="28575">
              <a:solidFill>
                <a:srgbClr val="42C1BD"/>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wrap="square" anchor="ctr">
              <a:spAutoFit/>
            </a:bodyPr>
            <a:lstStyle/>
            <a:p>
              <a:pPr algn="ctr" eaLnBrk="0" hangingPunct="0">
                <a:defRPr/>
              </a:pPr>
              <a:r>
                <a:rPr lang="en-US" sz="2000">
                  <a:solidFill>
                    <a:schemeClr val="tx1"/>
                  </a:solidFill>
                  <a:cs typeface="Arial" charset="0"/>
                </a:rPr>
                <a:t>Student English Language Acquisition</a:t>
              </a:r>
            </a:p>
          </p:txBody>
        </p:sp>
        <p:cxnSp>
          <p:nvCxnSpPr>
            <p:cNvPr id="56" name="Elbow Connector 55"/>
            <p:cNvCxnSpPr>
              <a:stCxn id="36" idx="2"/>
              <a:endCxn id="32" idx="0"/>
            </p:cNvCxnSpPr>
            <p:nvPr/>
          </p:nvCxnSpPr>
          <p:spPr bwMode="auto">
            <a:xfrm rot="5400000">
              <a:off x="4087078" y="4410926"/>
              <a:ext cx="569357" cy="443"/>
            </a:xfrm>
            <a:prstGeom prst="bentConnector3">
              <a:avLst>
                <a:gd name="adj1" fmla="val 50000"/>
              </a:avLst>
            </a:prstGeom>
            <a:noFill/>
            <a:ln w="9525" algn="ctr">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63" name="Elbow Connector 30"/>
            <p:cNvCxnSpPr>
              <a:cxnSpLocks noChangeShapeType="1"/>
              <a:stCxn id="40" idx="2"/>
              <a:endCxn id="53" idx="0"/>
            </p:cNvCxnSpPr>
            <p:nvPr/>
          </p:nvCxnSpPr>
          <p:spPr bwMode="auto">
            <a:xfrm rot="5400000">
              <a:off x="7991100" y="3874353"/>
              <a:ext cx="455536" cy="294443"/>
            </a:xfrm>
            <a:prstGeom prst="bentConnector3">
              <a:avLst>
                <a:gd name="adj1" fmla="val 50000"/>
              </a:avLst>
            </a:prstGeom>
            <a:noFill/>
            <a:ln w="9525"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66" name="Elbow Connector 30"/>
            <p:cNvCxnSpPr>
              <a:cxnSpLocks noChangeShapeType="1"/>
              <a:stCxn id="40" idx="2"/>
              <a:endCxn id="47" idx="0"/>
            </p:cNvCxnSpPr>
            <p:nvPr/>
          </p:nvCxnSpPr>
          <p:spPr bwMode="auto">
            <a:xfrm rot="16200000" flipH="1">
              <a:off x="8708920" y="3450974"/>
              <a:ext cx="586381" cy="1272043"/>
            </a:xfrm>
            <a:prstGeom prst="bentConnector3">
              <a:avLst>
                <a:gd name="adj1" fmla="val 54215"/>
              </a:avLst>
            </a:prstGeom>
            <a:noFill/>
            <a:ln w="9525"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45" name="Elbow Connector 51"/>
            <p:cNvCxnSpPr>
              <a:cxnSpLocks noChangeShapeType="1"/>
            </p:cNvCxnSpPr>
            <p:nvPr/>
          </p:nvCxnSpPr>
          <p:spPr bwMode="auto">
            <a:xfrm rot="5400000">
              <a:off x="6061675" y="3350957"/>
              <a:ext cx="1861567" cy="2747262"/>
            </a:xfrm>
            <a:prstGeom prst="bentConnector3">
              <a:avLst>
                <a:gd name="adj1" fmla="val 8437"/>
              </a:avLst>
            </a:prstGeom>
            <a:noFill/>
            <a:ln w="9525"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17" name="Straight Arrow Connector 16"/>
            <p:cNvCxnSpPr>
              <a:stCxn id="32" idx="2"/>
            </p:cNvCxnSpPr>
            <p:nvPr/>
          </p:nvCxnSpPr>
          <p:spPr bwMode="auto">
            <a:xfrm flipH="1">
              <a:off x="4371325" y="5104449"/>
              <a:ext cx="209" cy="531303"/>
            </a:xfrm>
            <a:prstGeom prst="straightConnector1">
              <a:avLst/>
            </a:prstGeom>
            <a:solidFill>
              <a:schemeClr val="accent1"/>
            </a:solidFill>
            <a:ln w="9525" cap="flat" cmpd="sng" algn="ctr">
              <a:solidFill>
                <a:srgbClr val="C00000"/>
              </a:solidFill>
              <a:prstDash val="solid"/>
              <a:round/>
              <a:headEnd type="none" w="med" len="med"/>
              <a:tailEnd type="arrow"/>
            </a:ln>
            <a:effectLst/>
          </p:spPr>
        </p:cxnSp>
      </p:grpSp>
      <p:grpSp>
        <p:nvGrpSpPr>
          <p:cNvPr id="7" name="Group 6">
            <a:extLst>
              <a:ext uri="{FF2B5EF4-FFF2-40B4-BE49-F238E27FC236}">
                <a16:creationId xmlns:a16="http://schemas.microsoft.com/office/drawing/2014/main" id="{F591DC48-0072-47EE-9BF9-35E8652C329D}"/>
              </a:ext>
            </a:extLst>
          </p:cNvPr>
          <p:cNvGrpSpPr/>
          <p:nvPr/>
        </p:nvGrpSpPr>
        <p:grpSpPr>
          <a:xfrm>
            <a:off x="386689" y="1899475"/>
            <a:ext cx="2148215" cy="3244214"/>
            <a:chOff x="9447053" y="817452"/>
            <a:chExt cx="2148215" cy="3244214"/>
          </a:xfrm>
        </p:grpSpPr>
        <p:sp>
          <p:nvSpPr>
            <p:cNvPr id="46" name="Rounded Rectangle 40">
              <a:extLst>
                <a:ext uri="{FF2B5EF4-FFF2-40B4-BE49-F238E27FC236}">
                  <a16:creationId xmlns:a16="http://schemas.microsoft.com/office/drawing/2014/main" id="{3D64BDF6-698E-476F-9DB7-797E5A8BFADE}"/>
                </a:ext>
              </a:extLst>
            </p:cNvPr>
            <p:cNvSpPr/>
            <p:nvPr/>
          </p:nvSpPr>
          <p:spPr bwMode="auto">
            <a:xfrm>
              <a:off x="9543663" y="817452"/>
              <a:ext cx="1958974" cy="1123712"/>
            </a:xfrm>
            <a:prstGeom prst="roundRect">
              <a:avLst/>
            </a:prstGeom>
            <a:gradFill flip="none" rotWithShape="1">
              <a:gsLst>
                <a:gs pos="0">
                  <a:srgbClr val="3E54C0"/>
                </a:gs>
                <a:gs pos="50000">
                  <a:srgbClr val="A3B3F5"/>
                </a:gs>
                <a:gs pos="100000">
                  <a:schemeClr val="bg1"/>
                </a:gs>
              </a:gsLst>
              <a:lin ang="16200000" scaled="1"/>
              <a:tileRect/>
            </a:gradFill>
            <a:ln w="28575">
              <a:solidFill>
                <a:srgbClr val="3E54C0"/>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wrap="square" anchor="ctr">
              <a:spAutoFit/>
            </a:bodyPr>
            <a:lstStyle/>
            <a:p>
              <a:pPr algn="ctr" eaLnBrk="0" hangingPunct="0">
                <a:defRPr/>
              </a:pPr>
              <a:r>
                <a:rPr lang="en-US" sz="2000">
                  <a:solidFill>
                    <a:schemeClr val="tx1"/>
                  </a:solidFill>
                  <a:cs typeface="Arial" charset="0"/>
                </a:rPr>
                <a:t>SSID Enrollment</a:t>
              </a:r>
            </a:p>
            <a:p>
              <a:pPr algn="ctr" eaLnBrk="0" hangingPunct="0">
                <a:defRPr/>
              </a:pPr>
              <a:r>
                <a:rPr lang="en-US" sz="2000">
                  <a:solidFill>
                    <a:schemeClr val="bg1"/>
                  </a:solidFill>
                  <a:cs typeface="Arial" charset="0"/>
                </a:rPr>
                <a:t>(Prior Year)</a:t>
              </a:r>
            </a:p>
          </p:txBody>
        </p:sp>
        <p:cxnSp>
          <p:nvCxnSpPr>
            <p:cNvPr id="48" name="Elbow Connector 74">
              <a:extLst>
                <a:ext uri="{FF2B5EF4-FFF2-40B4-BE49-F238E27FC236}">
                  <a16:creationId xmlns:a16="http://schemas.microsoft.com/office/drawing/2014/main" id="{E04E9F26-E109-4AFC-AA30-B0C642F6C1D0}"/>
                </a:ext>
              </a:extLst>
            </p:cNvPr>
            <p:cNvCxnSpPr>
              <a:cxnSpLocks noChangeShapeType="1"/>
            </p:cNvCxnSpPr>
            <p:nvPr/>
          </p:nvCxnSpPr>
          <p:spPr bwMode="auto">
            <a:xfrm rot="16200000" flipH="1">
              <a:off x="9905761" y="2618060"/>
              <a:ext cx="1240827" cy="1"/>
            </a:xfrm>
            <a:prstGeom prst="bentConnector3">
              <a:avLst>
                <a:gd name="adj1" fmla="val 50000"/>
              </a:avLst>
            </a:prstGeom>
            <a:noFill/>
            <a:ln w="9525" algn="ctr">
              <a:solidFill>
                <a:srgbClr val="3E54C0"/>
              </a:solidFill>
              <a:round/>
              <a:headEnd/>
              <a:tailEnd type="arrow" w="med" len="med"/>
            </a:ln>
            <a:extLst>
              <a:ext uri="{909E8E84-426E-40DD-AFC4-6F175D3DCCD1}">
                <a14:hiddenFill xmlns:a14="http://schemas.microsoft.com/office/drawing/2010/main">
                  <a:noFill/>
                </a14:hiddenFill>
              </a:ext>
            </a:extLst>
          </p:spPr>
        </p:cxnSp>
        <p:sp>
          <p:nvSpPr>
            <p:cNvPr id="49" name="Rounded Rectangle 41">
              <a:extLst>
                <a:ext uri="{FF2B5EF4-FFF2-40B4-BE49-F238E27FC236}">
                  <a16:creationId xmlns:a16="http://schemas.microsoft.com/office/drawing/2014/main" id="{ABA533E6-8420-4B86-A215-301615B5AEFE}"/>
                </a:ext>
              </a:extLst>
            </p:cNvPr>
            <p:cNvSpPr/>
            <p:nvPr/>
          </p:nvSpPr>
          <p:spPr bwMode="auto">
            <a:xfrm>
              <a:off x="9447053" y="3278473"/>
              <a:ext cx="2148215" cy="783193"/>
            </a:xfrm>
            <a:prstGeom prst="roundRect">
              <a:avLst/>
            </a:prstGeom>
            <a:gradFill flip="none" rotWithShape="1">
              <a:gsLst>
                <a:gs pos="0">
                  <a:srgbClr val="3E54C0"/>
                </a:gs>
                <a:gs pos="50000">
                  <a:srgbClr val="A3B3F5"/>
                </a:gs>
                <a:gs pos="100000">
                  <a:schemeClr val="bg1"/>
                </a:gs>
              </a:gsLst>
              <a:lin ang="16200000" scaled="1"/>
              <a:tileRect/>
            </a:gradFill>
            <a:ln w="28575">
              <a:solidFill>
                <a:srgbClr val="3E54C0"/>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wrap="square" anchor="ctr">
              <a:spAutoFit/>
            </a:bodyPr>
            <a:lstStyle/>
            <a:p>
              <a:pPr algn="ctr" eaLnBrk="0" hangingPunct="0">
                <a:defRPr/>
              </a:pPr>
              <a:r>
                <a:rPr lang="en-US" sz="2000">
                  <a:solidFill>
                    <a:schemeClr val="tx1"/>
                  </a:solidFill>
                  <a:cs typeface="Arial" charset="0"/>
                </a:rPr>
                <a:t>Postsecondary Status</a:t>
              </a:r>
            </a:p>
          </p:txBody>
        </p:sp>
      </p:grpSp>
      <p:sp>
        <p:nvSpPr>
          <p:cNvPr id="2" name="Footer Placeholder 1">
            <a:extLst>
              <a:ext uri="{FF2B5EF4-FFF2-40B4-BE49-F238E27FC236}">
                <a16:creationId xmlns:a16="http://schemas.microsoft.com/office/drawing/2014/main" id="{A20A1CC6-3FFC-DE4C-BA96-98F8E6D87E77}"/>
              </a:ext>
            </a:extLst>
          </p:cNvPr>
          <p:cNvSpPr>
            <a:spLocks noGrp="1"/>
          </p:cNvSpPr>
          <p:nvPr>
            <p:ph type="ftr" sz="quarter" idx="10"/>
          </p:nvPr>
        </p:nvSpPr>
        <p:spPr/>
        <p:txBody>
          <a:bodyPr/>
          <a:lstStyle/>
          <a:p>
            <a:r>
              <a:rPr lang="en-US" noProof="0"/>
              <a:t>Fall 2 - Advanced Reports and Certification v1.1 - Jan 7, 2020</a:t>
            </a:r>
          </a:p>
        </p:txBody>
      </p:sp>
      <p:sp>
        <p:nvSpPr>
          <p:cNvPr id="3" name="Slide Number Placeholder 2">
            <a:extLst>
              <a:ext uri="{FF2B5EF4-FFF2-40B4-BE49-F238E27FC236}">
                <a16:creationId xmlns:a16="http://schemas.microsoft.com/office/drawing/2014/main" id="{A5C6A6A1-80C6-D04E-B924-87ECBB84AA1A}"/>
              </a:ext>
            </a:extLst>
          </p:cNvPr>
          <p:cNvSpPr>
            <a:spLocks noGrp="1"/>
          </p:cNvSpPr>
          <p:nvPr>
            <p:ph type="sldNum" sz="quarter" idx="11"/>
          </p:nvPr>
        </p:nvSpPr>
        <p:spPr/>
        <p:txBody>
          <a:bodyPr/>
          <a:lstStyle/>
          <a:p>
            <a:fld id="{4B73C415-D670-4716-A5EC-CC4D52CA2BAC}" type="slidenum">
              <a:rPr lang="en-US" noProof="0" smtClean="0"/>
              <a:pPr/>
              <a:t>8</a:t>
            </a:fld>
            <a:endParaRPr lang="en-US" noProof="0"/>
          </a:p>
        </p:txBody>
      </p:sp>
    </p:spTree>
    <p:extLst>
      <p:ext uri="{BB962C8B-B14F-4D97-AF65-F5344CB8AC3E}">
        <p14:creationId xmlns:p14="http://schemas.microsoft.com/office/powerpoint/2010/main" val="896014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588437" y="301647"/>
            <a:ext cx="11340000" cy="432000"/>
          </a:xfrm>
        </p:spPr>
        <p:txBody>
          <a:bodyPr/>
          <a:lstStyle/>
          <a:p>
            <a:r>
              <a:rPr lang="en-US"/>
              <a:t>What to Submit</a:t>
            </a:r>
          </a:p>
        </p:txBody>
      </p:sp>
      <p:graphicFrame>
        <p:nvGraphicFramePr>
          <p:cNvPr id="7" name="Group 33"/>
          <p:cNvGraphicFramePr>
            <a:graphicFrameLocks noGrp="1"/>
          </p:cNvGraphicFramePr>
          <p:nvPr>
            <p:extLst/>
          </p:nvPr>
        </p:nvGraphicFramePr>
        <p:xfrm>
          <a:off x="2049772" y="967332"/>
          <a:ext cx="7340010" cy="5242720"/>
        </p:xfrm>
        <a:graphic>
          <a:graphicData uri="http://schemas.openxmlformats.org/drawingml/2006/table">
            <a:tbl>
              <a:tblPr firstRow="1">
                <a:tableStyleId>{D7AC3CCA-C797-4891-BE02-D94E43425B78}</a:tableStyleId>
              </a:tblPr>
              <a:tblGrid>
                <a:gridCol w="1645903">
                  <a:extLst>
                    <a:ext uri="{9D8B030D-6E8A-4147-A177-3AD203B41FA5}">
                      <a16:colId xmlns:a16="http://schemas.microsoft.com/office/drawing/2014/main" val="20000"/>
                    </a:ext>
                  </a:extLst>
                </a:gridCol>
                <a:gridCol w="3608809">
                  <a:extLst>
                    <a:ext uri="{9D8B030D-6E8A-4147-A177-3AD203B41FA5}">
                      <a16:colId xmlns:a16="http://schemas.microsoft.com/office/drawing/2014/main" val="20001"/>
                    </a:ext>
                  </a:extLst>
                </a:gridCol>
                <a:gridCol w="2085298">
                  <a:extLst>
                    <a:ext uri="{9D8B030D-6E8A-4147-A177-3AD203B41FA5}">
                      <a16:colId xmlns:a16="http://schemas.microsoft.com/office/drawing/2014/main" val="20002"/>
                    </a:ext>
                  </a:extLst>
                </a:gridCol>
              </a:tblGrid>
              <a:tr h="524272">
                <a:tc>
                  <a:txBody>
                    <a:body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Wingdings" pitchFamily="2" charset="2"/>
                        <a:buNone/>
                        <a:tabLst/>
                      </a:pPr>
                      <a:r>
                        <a:rPr kumimoji="0" lang="en-US" sz="2800" u="none" strike="noStrike" cap="none" normalizeH="0" baseline="0">
                          <a:ln>
                            <a:noFill/>
                          </a:ln>
                          <a:solidFill>
                            <a:schemeClr val="bg1"/>
                          </a:solidFill>
                          <a:effectLst/>
                        </a:rPr>
                        <a:t>Order</a:t>
                      </a:r>
                      <a:endParaRPr kumimoji="0" lang="en-US" sz="2800" b="1" i="0" u="none" strike="noStrike" cap="none" normalizeH="0" baseline="0">
                        <a:ln>
                          <a:noFill/>
                        </a:ln>
                        <a:solidFill>
                          <a:schemeClr val="bg1"/>
                        </a:solidFill>
                        <a:effectLst/>
                        <a:latin typeface="Arial" charset="0"/>
                        <a:cs typeface="Arial" charset="0"/>
                      </a:endParaRPr>
                    </a:p>
                  </a:txBody>
                  <a:tcPr marT="18289" marB="18289" anchor="b" horzOverflow="overflow">
                    <a:solidFill>
                      <a:schemeClr val="accent1">
                        <a:lumMod val="75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Wingdings" pitchFamily="2" charset="2"/>
                        <a:buNone/>
                        <a:tabLst/>
                      </a:pPr>
                      <a:r>
                        <a:rPr kumimoji="0" lang="en-US" sz="2800" u="none" strike="noStrike" cap="none" normalizeH="0" baseline="0">
                          <a:ln>
                            <a:noFill/>
                          </a:ln>
                          <a:solidFill>
                            <a:schemeClr val="bg1"/>
                          </a:solidFill>
                          <a:effectLst/>
                        </a:rPr>
                        <a:t>Online</a:t>
                      </a:r>
                      <a:endParaRPr kumimoji="0" lang="en-US" sz="2800" b="1" i="0" u="none" strike="noStrike" cap="none" normalizeH="0" baseline="0">
                        <a:ln>
                          <a:noFill/>
                        </a:ln>
                        <a:solidFill>
                          <a:schemeClr val="bg1"/>
                        </a:solidFill>
                        <a:effectLst/>
                        <a:latin typeface="Arial" charset="0"/>
                        <a:cs typeface="Arial" charset="0"/>
                      </a:endParaRPr>
                    </a:p>
                  </a:txBody>
                  <a:tcPr marT="18289" marB="18289" anchor="b" horzOverflow="overflow">
                    <a:solidFill>
                      <a:schemeClr val="accent1">
                        <a:lumMod val="75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Wingdings" pitchFamily="2" charset="2"/>
                        <a:buNone/>
                        <a:tabLst/>
                      </a:pPr>
                      <a:r>
                        <a:rPr kumimoji="0" lang="en-US" sz="2800" u="none" strike="noStrike" cap="none" normalizeH="0" baseline="0">
                          <a:ln>
                            <a:noFill/>
                          </a:ln>
                          <a:solidFill>
                            <a:schemeClr val="bg1"/>
                          </a:solidFill>
                          <a:effectLst/>
                        </a:rPr>
                        <a:t>Batch</a:t>
                      </a:r>
                      <a:endParaRPr kumimoji="0" lang="en-US" sz="2800" b="1" i="0" u="none" strike="noStrike" cap="none" normalizeH="0" baseline="0">
                        <a:ln>
                          <a:noFill/>
                        </a:ln>
                        <a:solidFill>
                          <a:schemeClr val="bg1"/>
                        </a:solidFill>
                        <a:effectLst/>
                        <a:latin typeface="Arial" charset="0"/>
                        <a:cs typeface="Arial" charset="0"/>
                      </a:endParaRPr>
                    </a:p>
                  </a:txBody>
                  <a:tcPr marT="18289" marB="18289" anchor="b" horzOverflow="overflow">
                    <a:solidFill>
                      <a:schemeClr val="accent1">
                        <a:lumMod val="75000"/>
                      </a:schemeClr>
                    </a:solidFill>
                  </a:tcPr>
                </a:tc>
                <a:extLst>
                  <a:ext uri="{0D108BD9-81ED-4DB2-BD59-A6C34878D82A}">
                    <a16:rowId xmlns:a16="http://schemas.microsoft.com/office/drawing/2014/main" val="10000"/>
                  </a:ext>
                </a:extLst>
              </a:tr>
              <a:tr h="524272">
                <a:tc>
                  <a:txBody>
                    <a:body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a:ln>
                            <a:noFill/>
                          </a:ln>
                          <a:effectLst/>
                        </a:rPr>
                        <a:t>1</a:t>
                      </a:r>
                      <a:endParaRPr kumimoji="0" lang="en-US" sz="2000" b="0" i="0" u="none" strike="noStrike" cap="none" normalizeH="0" baseline="0">
                        <a:ln>
                          <a:noFill/>
                        </a:ln>
                        <a:solidFill>
                          <a:schemeClr val="tx1"/>
                        </a:solidFill>
                        <a:effectLst/>
                        <a:latin typeface="Arial" charset="0"/>
                        <a:cs typeface="Arial" charset="0"/>
                      </a:endParaRPr>
                    </a:p>
                  </a:txBody>
                  <a:tcPr marT="18289" marB="18289" horzOverflow="overflow">
                    <a:solidFill>
                      <a:schemeClr val="accent1">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a:ln>
                            <a:noFill/>
                          </a:ln>
                          <a:effectLst/>
                        </a:rPr>
                        <a:t>Student Enrollment</a:t>
                      </a:r>
                      <a:endParaRPr kumimoji="0" lang="en-US" sz="2000" b="0" i="0" u="none" strike="noStrike" cap="none" normalizeH="0" baseline="0">
                        <a:ln>
                          <a:noFill/>
                        </a:ln>
                        <a:solidFill>
                          <a:schemeClr val="tx1"/>
                        </a:solidFill>
                        <a:effectLst/>
                        <a:latin typeface="Arial" charset="0"/>
                        <a:cs typeface="Arial" charset="0"/>
                      </a:endParaRPr>
                    </a:p>
                  </a:txBody>
                  <a:tcPr marT="18289" marB="18289" horzOverflow="overflow">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a:ln>
                            <a:noFill/>
                          </a:ln>
                          <a:effectLst/>
                        </a:rPr>
                        <a:t>SENR</a:t>
                      </a:r>
                      <a:endParaRPr kumimoji="0" lang="en-US" sz="2000" b="0" i="0" u="none" strike="noStrike" cap="none" normalizeH="0" baseline="0">
                        <a:ln>
                          <a:noFill/>
                        </a:ln>
                        <a:solidFill>
                          <a:schemeClr val="tx1"/>
                        </a:solidFill>
                        <a:effectLst/>
                        <a:latin typeface="Arial" charset="0"/>
                        <a:cs typeface="Arial" charset="0"/>
                      </a:endParaRPr>
                    </a:p>
                  </a:txBody>
                  <a:tcPr marT="18289" marB="18289" horzOverflow="overflow">
                    <a:solidFill>
                      <a:schemeClr val="accent1">
                        <a:lumMod val="20000"/>
                        <a:lumOff val="80000"/>
                      </a:schemeClr>
                    </a:solidFill>
                  </a:tcPr>
                </a:tc>
                <a:extLst>
                  <a:ext uri="{0D108BD9-81ED-4DB2-BD59-A6C34878D82A}">
                    <a16:rowId xmlns:a16="http://schemas.microsoft.com/office/drawing/2014/main" val="10001"/>
                  </a:ext>
                </a:extLst>
              </a:tr>
              <a:tr h="524272">
                <a:tc>
                  <a:txBody>
                    <a:body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a:ln>
                            <a:noFill/>
                          </a:ln>
                          <a:effectLst/>
                        </a:rPr>
                        <a:t>2</a:t>
                      </a:r>
                      <a:endParaRPr kumimoji="0" lang="en-US" sz="2000" b="0" i="0" u="none" strike="noStrike" cap="none" normalizeH="0" baseline="0">
                        <a:ln>
                          <a:noFill/>
                        </a:ln>
                        <a:solidFill>
                          <a:schemeClr val="tx1"/>
                        </a:solidFill>
                        <a:effectLst/>
                        <a:latin typeface="Arial" charset="0"/>
                        <a:cs typeface="Arial" charset="0"/>
                      </a:endParaRPr>
                    </a:p>
                  </a:txBody>
                  <a:tcPr marT="18289" marB="18289" horzOverflow="overflow">
                    <a:solidFill>
                      <a:schemeClr val="accent1">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a:ln>
                            <a:noFill/>
                          </a:ln>
                          <a:effectLst/>
                        </a:rPr>
                        <a:t>Student Information</a:t>
                      </a:r>
                      <a:endParaRPr kumimoji="0" lang="en-US" sz="2000" b="0" i="0" u="none" strike="noStrike" cap="none" normalizeH="0" baseline="0">
                        <a:ln>
                          <a:noFill/>
                        </a:ln>
                        <a:solidFill>
                          <a:schemeClr val="tx1"/>
                        </a:solidFill>
                        <a:effectLst/>
                        <a:latin typeface="Arial" charset="0"/>
                        <a:cs typeface="Arial" charset="0"/>
                      </a:endParaRPr>
                    </a:p>
                  </a:txBody>
                  <a:tcPr marT="18289" marB="18289" horzOverflow="overflow">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a:ln>
                            <a:noFill/>
                          </a:ln>
                          <a:effectLst/>
                        </a:rPr>
                        <a:t>SINF</a:t>
                      </a:r>
                      <a:endParaRPr kumimoji="0" lang="en-US" sz="2000" b="0" i="0" u="none" strike="noStrike" cap="none" normalizeH="0" baseline="0">
                        <a:ln>
                          <a:noFill/>
                        </a:ln>
                        <a:solidFill>
                          <a:schemeClr val="tx1"/>
                        </a:solidFill>
                        <a:effectLst/>
                        <a:latin typeface="Arial" charset="0"/>
                        <a:cs typeface="Arial" charset="0"/>
                      </a:endParaRPr>
                    </a:p>
                  </a:txBody>
                  <a:tcPr marT="18289" marB="18289" horzOverflow="overflow">
                    <a:solidFill>
                      <a:schemeClr val="accent1">
                        <a:lumMod val="20000"/>
                        <a:lumOff val="80000"/>
                      </a:schemeClr>
                    </a:solidFill>
                  </a:tcPr>
                </a:tc>
                <a:extLst>
                  <a:ext uri="{0D108BD9-81ED-4DB2-BD59-A6C34878D82A}">
                    <a16:rowId xmlns:a16="http://schemas.microsoft.com/office/drawing/2014/main" val="10002"/>
                  </a:ext>
                </a:extLst>
              </a:tr>
              <a:tr h="524272">
                <a:tc>
                  <a:txBody>
                    <a:body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a:ln>
                            <a:noFill/>
                          </a:ln>
                          <a:effectLst/>
                        </a:rPr>
                        <a:t>3</a:t>
                      </a:r>
                      <a:endParaRPr kumimoji="0" lang="en-US" sz="2000" b="0" i="0" u="none" strike="noStrike" cap="none" normalizeH="0" baseline="0">
                        <a:ln>
                          <a:noFill/>
                        </a:ln>
                        <a:solidFill>
                          <a:schemeClr val="tx1"/>
                        </a:solidFill>
                        <a:effectLst/>
                        <a:latin typeface="Arial" charset="0"/>
                        <a:cs typeface="Arial" charset="0"/>
                      </a:endParaRPr>
                    </a:p>
                  </a:txBody>
                  <a:tcPr marT="18289" marB="18289" horzOverflow="overflow">
                    <a:solidFill>
                      <a:schemeClr val="accent1">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a:ln>
                            <a:noFill/>
                          </a:ln>
                          <a:effectLst/>
                        </a:rPr>
                        <a:t>Student Program</a:t>
                      </a:r>
                      <a:endParaRPr kumimoji="0" lang="en-US" sz="2000" b="0" i="0" u="none" strike="noStrike" cap="none" normalizeH="0" baseline="0">
                        <a:ln>
                          <a:noFill/>
                        </a:ln>
                        <a:solidFill>
                          <a:schemeClr val="tx1"/>
                        </a:solidFill>
                        <a:effectLst/>
                        <a:latin typeface="Arial" charset="0"/>
                        <a:cs typeface="Arial" charset="0"/>
                      </a:endParaRPr>
                    </a:p>
                  </a:txBody>
                  <a:tcPr marT="18289" marB="18289" horzOverflow="overflow">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a:ln>
                            <a:noFill/>
                          </a:ln>
                          <a:effectLst/>
                        </a:rPr>
                        <a:t>SPRG</a:t>
                      </a:r>
                      <a:endParaRPr kumimoji="0" lang="en-US" sz="2000" b="0" i="0" u="none" strike="noStrike" cap="none" normalizeH="0" baseline="0">
                        <a:ln>
                          <a:noFill/>
                        </a:ln>
                        <a:solidFill>
                          <a:schemeClr val="tx1"/>
                        </a:solidFill>
                        <a:effectLst/>
                        <a:latin typeface="Arial" charset="0"/>
                        <a:cs typeface="Arial" charset="0"/>
                      </a:endParaRPr>
                    </a:p>
                  </a:txBody>
                  <a:tcPr marT="18289" marB="18289" horzOverflow="overflow">
                    <a:solidFill>
                      <a:schemeClr val="accent1">
                        <a:lumMod val="20000"/>
                        <a:lumOff val="80000"/>
                      </a:schemeClr>
                    </a:solidFill>
                  </a:tcPr>
                </a:tc>
                <a:extLst>
                  <a:ext uri="{0D108BD9-81ED-4DB2-BD59-A6C34878D82A}">
                    <a16:rowId xmlns:a16="http://schemas.microsoft.com/office/drawing/2014/main" val="10003"/>
                  </a:ext>
                </a:extLst>
              </a:tr>
              <a:tr h="524272">
                <a:tc>
                  <a:txBody>
                    <a:body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Wingdings" pitchFamily="2" charset="2"/>
                        <a:buNone/>
                        <a:tabLst/>
                      </a:pPr>
                      <a:r>
                        <a:rPr kumimoji="0" lang="en-US" sz="2000" b="0" i="0" u="none" strike="noStrike" cap="none" normalizeH="0" baseline="0">
                          <a:ln>
                            <a:noFill/>
                          </a:ln>
                          <a:solidFill>
                            <a:schemeClr val="tx1"/>
                          </a:solidFill>
                          <a:effectLst/>
                          <a:latin typeface="Arial" charset="0"/>
                          <a:cs typeface="Arial" charset="0"/>
                        </a:rPr>
                        <a:t>4</a:t>
                      </a:r>
                    </a:p>
                  </a:txBody>
                  <a:tcPr marT="18289" marB="18289" horzOverflow="overflow">
                    <a:solidFill>
                      <a:schemeClr val="accent1">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a:ln>
                            <a:noFill/>
                          </a:ln>
                          <a:effectLst/>
                        </a:rPr>
                        <a:t>Student Eng. Lang. Acq.</a:t>
                      </a:r>
                      <a:endParaRPr kumimoji="0" lang="en-US" sz="2000" b="0" i="0" u="none" strike="noStrike" cap="none" normalizeH="0" baseline="0">
                        <a:ln>
                          <a:noFill/>
                        </a:ln>
                        <a:solidFill>
                          <a:schemeClr val="tx1"/>
                        </a:solidFill>
                        <a:effectLst/>
                        <a:latin typeface="Arial" charset="0"/>
                        <a:cs typeface="Arial" charset="0"/>
                      </a:endParaRPr>
                    </a:p>
                  </a:txBody>
                  <a:tcPr marT="18289" marB="18289" horzOverflow="overflow">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Wingdings" pitchFamily="2" charset="2"/>
                        <a:buNone/>
                        <a:tabLst/>
                      </a:pPr>
                      <a:r>
                        <a:rPr kumimoji="0" lang="en-US" sz="2000" b="0" i="0" u="none" strike="noStrike" cap="none" normalizeH="0" baseline="0">
                          <a:ln>
                            <a:noFill/>
                          </a:ln>
                          <a:solidFill>
                            <a:schemeClr val="tx1"/>
                          </a:solidFill>
                          <a:effectLst/>
                          <a:latin typeface="Arial" charset="0"/>
                          <a:cs typeface="Arial" charset="0"/>
                        </a:rPr>
                        <a:t>SELA</a:t>
                      </a:r>
                    </a:p>
                  </a:txBody>
                  <a:tcPr marT="18289" marB="18289" horzOverflow="overflow">
                    <a:solidFill>
                      <a:schemeClr val="accent1">
                        <a:lumMod val="20000"/>
                        <a:lumOff val="80000"/>
                      </a:schemeClr>
                    </a:solidFill>
                  </a:tcPr>
                </a:tc>
                <a:extLst>
                  <a:ext uri="{0D108BD9-81ED-4DB2-BD59-A6C34878D82A}">
                    <a16:rowId xmlns:a16="http://schemas.microsoft.com/office/drawing/2014/main" val="10004"/>
                  </a:ext>
                </a:extLst>
              </a:tr>
              <a:tr h="524272">
                <a:tc>
                  <a:txBody>
                    <a:body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Wingdings" pitchFamily="2" charset="2"/>
                        <a:buNone/>
                        <a:tabLst/>
                      </a:pPr>
                      <a:r>
                        <a:rPr kumimoji="0" lang="en-US" sz="2000" b="0" i="0" u="none" strike="noStrike" cap="none" normalizeH="0" baseline="0">
                          <a:ln>
                            <a:noFill/>
                          </a:ln>
                          <a:solidFill>
                            <a:schemeClr val="tx1"/>
                          </a:solidFill>
                          <a:effectLst/>
                          <a:latin typeface="Arial" charset="0"/>
                          <a:cs typeface="Arial" charset="0"/>
                        </a:rPr>
                        <a:t>5</a:t>
                      </a:r>
                    </a:p>
                  </a:txBody>
                  <a:tcPr marT="18289" marB="18289" horzOverflow="overflow">
                    <a:solidFill>
                      <a:schemeClr val="accent1">
                        <a:lumMod val="40000"/>
                        <a:lumOff val="6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Wingdings" pitchFamily="2" charset="2"/>
                        <a:buNone/>
                        <a:tabLst/>
                      </a:pPr>
                      <a:r>
                        <a:rPr kumimoji="0" lang="en-US" sz="2000" b="0" i="0" u="none" strike="noStrike" cap="none" normalizeH="0" baseline="0">
                          <a:ln>
                            <a:noFill/>
                          </a:ln>
                          <a:solidFill>
                            <a:schemeClr val="tx1"/>
                          </a:solidFill>
                          <a:effectLst/>
                          <a:latin typeface="Arial" charset="0"/>
                          <a:cs typeface="Arial" charset="0"/>
                        </a:rPr>
                        <a:t>Staff Demographics</a:t>
                      </a:r>
                    </a:p>
                  </a:txBody>
                  <a:tcPr marT="18289" marB="18289" horzOverflow="overflow">
                    <a:solidFill>
                      <a:schemeClr val="accent1">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Wingdings" pitchFamily="2" charset="2"/>
                        <a:buNone/>
                        <a:tabLst/>
                      </a:pPr>
                      <a:r>
                        <a:rPr kumimoji="0" lang="en-US" sz="2000" b="0" i="0" u="none" strike="noStrike" cap="none" normalizeH="0" baseline="0">
                          <a:ln>
                            <a:noFill/>
                          </a:ln>
                          <a:solidFill>
                            <a:schemeClr val="tx1"/>
                          </a:solidFill>
                          <a:effectLst/>
                          <a:latin typeface="Arial" charset="0"/>
                          <a:cs typeface="Arial" charset="0"/>
                        </a:rPr>
                        <a:t>SDEM</a:t>
                      </a:r>
                    </a:p>
                  </a:txBody>
                  <a:tcPr marT="18289" marB="18289" horzOverflow="overflow">
                    <a:solidFill>
                      <a:schemeClr val="accent1">
                        <a:lumMod val="40000"/>
                        <a:lumOff val="60000"/>
                      </a:schemeClr>
                    </a:solidFill>
                  </a:tcPr>
                </a:tc>
                <a:extLst>
                  <a:ext uri="{0D108BD9-81ED-4DB2-BD59-A6C34878D82A}">
                    <a16:rowId xmlns:a16="http://schemas.microsoft.com/office/drawing/2014/main" val="10005"/>
                  </a:ext>
                </a:extLst>
              </a:tr>
              <a:tr h="524272">
                <a:tc>
                  <a:txBody>
                    <a:body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Wingdings" pitchFamily="2" charset="2"/>
                        <a:buNone/>
                        <a:tabLst/>
                      </a:pPr>
                      <a:r>
                        <a:rPr kumimoji="0" lang="en-US" sz="2000" b="0" i="0" u="none" strike="noStrike" cap="none" normalizeH="0" baseline="0">
                          <a:ln>
                            <a:noFill/>
                          </a:ln>
                          <a:solidFill>
                            <a:schemeClr val="tx1"/>
                          </a:solidFill>
                          <a:effectLst/>
                          <a:latin typeface="Arial" charset="0"/>
                          <a:cs typeface="Arial" charset="0"/>
                        </a:rPr>
                        <a:t>6</a:t>
                      </a:r>
                    </a:p>
                  </a:txBody>
                  <a:tcPr marT="18289" marB="18289" horzOverflow="overflow">
                    <a:solidFill>
                      <a:schemeClr val="accent1">
                        <a:lumMod val="40000"/>
                        <a:lumOff val="6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Wingdings" pitchFamily="2" charset="2"/>
                        <a:buNone/>
                        <a:tabLst/>
                      </a:pPr>
                      <a:r>
                        <a:rPr kumimoji="0" lang="en-US" sz="2000" b="0" i="0" u="none" strike="noStrike" cap="none" normalizeH="0" baseline="0">
                          <a:ln>
                            <a:noFill/>
                          </a:ln>
                          <a:solidFill>
                            <a:schemeClr val="tx1"/>
                          </a:solidFill>
                          <a:effectLst/>
                          <a:latin typeface="Arial" charset="0"/>
                          <a:cs typeface="Arial" charset="0"/>
                        </a:rPr>
                        <a:t>Staff Assignments</a:t>
                      </a:r>
                    </a:p>
                  </a:txBody>
                  <a:tcPr marT="18289" marB="18289" horzOverflow="overflow">
                    <a:solidFill>
                      <a:schemeClr val="accent1">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Wingdings" pitchFamily="2" charset="2"/>
                        <a:buNone/>
                        <a:tabLst/>
                      </a:pPr>
                      <a:r>
                        <a:rPr kumimoji="0" lang="en-US" sz="2000" b="0" i="0" u="none" strike="noStrike" cap="none" normalizeH="0" baseline="0">
                          <a:ln>
                            <a:noFill/>
                          </a:ln>
                          <a:solidFill>
                            <a:schemeClr val="tx1"/>
                          </a:solidFill>
                          <a:effectLst/>
                          <a:latin typeface="Arial" charset="0"/>
                          <a:cs typeface="Arial" charset="0"/>
                        </a:rPr>
                        <a:t>SASS</a:t>
                      </a:r>
                    </a:p>
                  </a:txBody>
                  <a:tcPr marT="18289" marB="18289" horzOverflow="overflow">
                    <a:solidFill>
                      <a:schemeClr val="accent1">
                        <a:lumMod val="40000"/>
                        <a:lumOff val="60000"/>
                      </a:schemeClr>
                    </a:solidFill>
                  </a:tcPr>
                </a:tc>
                <a:extLst>
                  <a:ext uri="{0D108BD9-81ED-4DB2-BD59-A6C34878D82A}">
                    <a16:rowId xmlns:a16="http://schemas.microsoft.com/office/drawing/2014/main" val="10006"/>
                  </a:ext>
                </a:extLst>
              </a:tr>
              <a:tr h="524272">
                <a:tc>
                  <a:txBody>
                    <a:body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Wingdings" pitchFamily="2" charset="2"/>
                        <a:buNone/>
                        <a:tabLst/>
                      </a:pPr>
                      <a:r>
                        <a:rPr kumimoji="0" lang="en-US" sz="2000" b="0" i="0" u="none" strike="noStrike" cap="none" normalizeH="0" baseline="0">
                          <a:ln>
                            <a:noFill/>
                          </a:ln>
                          <a:solidFill>
                            <a:schemeClr val="tx1"/>
                          </a:solidFill>
                          <a:effectLst/>
                          <a:latin typeface="Arial" charset="0"/>
                          <a:cs typeface="Arial" charset="0"/>
                        </a:rPr>
                        <a:t>7</a:t>
                      </a:r>
                    </a:p>
                  </a:txBody>
                  <a:tcPr marT="18289" marB="18289" horzOverflow="overflow">
                    <a:solidFill>
                      <a:schemeClr val="accent1">
                        <a:lumMod val="40000"/>
                        <a:lumOff val="6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Wingdings" pitchFamily="2" charset="2"/>
                        <a:buNone/>
                        <a:tabLst/>
                      </a:pPr>
                      <a:r>
                        <a:rPr kumimoji="0" lang="en-US" sz="2000" b="0" i="0" u="none" strike="noStrike" cap="none" normalizeH="0" baseline="0">
                          <a:ln>
                            <a:noFill/>
                          </a:ln>
                          <a:solidFill>
                            <a:schemeClr val="tx1"/>
                          </a:solidFill>
                          <a:effectLst/>
                          <a:latin typeface="Arial" charset="0"/>
                          <a:cs typeface="Arial" charset="0"/>
                        </a:rPr>
                        <a:t>Course Section</a:t>
                      </a:r>
                    </a:p>
                  </a:txBody>
                  <a:tcPr marT="18289" marB="18289" horzOverflow="overflow">
                    <a:solidFill>
                      <a:schemeClr val="accent1">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Wingdings" pitchFamily="2" charset="2"/>
                        <a:buNone/>
                        <a:tabLst/>
                      </a:pPr>
                      <a:r>
                        <a:rPr kumimoji="0" lang="en-US" sz="2000" b="0" i="0" u="none" strike="noStrike" cap="none" normalizeH="0" baseline="0">
                          <a:ln>
                            <a:noFill/>
                          </a:ln>
                          <a:solidFill>
                            <a:schemeClr val="tx1"/>
                          </a:solidFill>
                          <a:effectLst/>
                          <a:latin typeface="Arial" charset="0"/>
                          <a:cs typeface="Arial" charset="0"/>
                        </a:rPr>
                        <a:t>CRSE</a:t>
                      </a:r>
                    </a:p>
                  </a:txBody>
                  <a:tcPr marT="18289" marB="18289" horzOverflow="overflow">
                    <a:solidFill>
                      <a:schemeClr val="accent1">
                        <a:lumMod val="40000"/>
                        <a:lumOff val="60000"/>
                      </a:schemeClr>
                    </a:solidFill>
                  </a:tcPr>
                </a:tc>
                <a:extLst>
                  <a:ext uri="{0D108BD9-81ED-4DB2-BD59-A6C34878D82A}">
                    <a16:rowId xmlns:a16="http://schemas.microsoft.com/office/drawing/2014/main" val="10007"/>
                  </a:ext>
                </a:extLst>
              </a:tr>
              <a:tr h="524272">
                <a:tc>
                  <a:txBody>
                    <a:body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Wingdings" pitchFamily="2" charset="2"/>
                        <a:buNone/>
                        <a:tabLst/>
                      </a:pPr>
                      <a:r>
                        <a:rPr kumimoji="0" lang="en-US" sz="2000" b="0" i="0" u="none" strike="noStrike" cap="none" normalizeH="0" baseline="0">
                          <a:ln>
                            <a:noFill/>
                          </a:ln>
                          <a:solidFill>
                            <a:schemeClr val="tx1"/>
                          </a:solidFill>
                          <a:effectLst/>
                          <a:latin typeface="Arial" charset="0"/>
                          <a:cs typeface="Arial" charset="0"/>
                        </a:rPr>
                        <a:t>8</a:t>
                      </a:r>
                    </a:p>
                  </a:txBody>
                  <a:tcPr marT="18289" marB="18289" horzOverflow="overflow">
                    <a:solidFill>
                      <a:schemeClr val="accent1">
                        <a:lumMod val="40000"/>
                        <a:lumOff val="6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Wingdings" pitchFamily="2" charset="2"/>
                        <a:buNone/>
                        <a:tabLst/>
                      </a:pPr>
                      <a:r>
                        <a:rPr kumimoji="0" lang="en-US" sz="2000" b="0" i="0" u="none" strike="noStrike" cap="none" normalizeH="0" baseline="0">
                          <a:ln>
                            <a:noFill/>
                          </a:ln>
                          <a:solidFill>
                            <a:schemeClr val="tx1"/>
                          </a:solidFill>
                          <a:effectLst/>
                          <a:latin typeface="Arial" charset="0"/>
                          <a:cs typeface="Arial" charset="0"/>
                        </a:rPr>
                        <a:t>Student Course Section</a:t>
                      </a:r>
                    </a:p>
                  </a:txBody>
                  <a:tcPr marT="18289" marB="18289" horzOverflow="overflow">
                    <a:solidFill>
                      <a:schemeClr val="accent1">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Wingdings" pitchFamily="2" charset="2"/>
                        <a:buNone/>
                        <a:tabLst/>
                      </a:pPr>
                      <a:r>
                        <a:rPr kumimoji="0" lang="en-US" sz="2000" b="0" i="0" u="none" strike="noStrike" cap="none" normalizeH="0" baseline="0">
                          <a:ln>
                            <a:noFill/>
                          </a:ln>
                          <a:solidFill>
                            <a:schemeClr val="tx1"/>
                          </a:solidFill>
                          <a:effectLst/>
                          <a:latin typeface="Arial" charset="0"/>
                          <a:cs typeface="Arial" charset="0"/>
                        </a:rPr>
                        <a:t>SCSE</a:t>
                      </a:r>
                    </a:p>
                  </a:txBody>
                  <a:tcPr marT="18289" marB="18289" horzOverflow="overflow">
                    <a:solidFill>
                      <a:schemeClr val="accent1">
                        <a:lumMod val="40000"/>
                        <a:lumOff val="60000"/>
                      </a:schemeClr>
                    </a:solidFill>
                  </a:tcPr>
                </a:tc>
                <a:extLst>
                  <a:ext uri="{0D108BD9-81ED-4DB2-BD59-A6C34878D82A}">
                    <a16:rowId xmlns:a16="http://schemas.microsoft.com/office/drawing/2014/main" val="10008"/>
                  </a:ext>
                </a:extLst>
              </a:tr>
              <a:tr h="524272">
                <a:tc>
                  <a:txBody>
                    <a:body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Wingdings" pitchFamily="2" charset="2"/>
                        <a:buNone/>
                        <a:tabLst/>
                      </a:pPr>
                      <a:r>
                        <a:rPr kumimoji="0" lang="en-US" sz="2000" b="0" i="0" u="none" strike="noStrike" cap="none" normalizeH="0" baseline="0">
                          <a:ln>
                            <a:noFill/>
                          </a:ln>
                          <a:solidFill>
                            <a:schemeClr val="tx1"/>
                          </a:solidFill>
                          <a:effectLst/>
                          <a:latin typeface="Arial" charset="0"/>
                          <a:cs typeface="Arial" charset="0"/>
                        </a:rPr>
                        <a:t>9</a:t>
                      </a:r>
                    </a:p>
                  </a:txBody>
                  <a:tcPr marT="18289" marB="18289" horzOverflow="overflow">
                    <a:solidFill>
                      <a:schemeClr val="accent1">
                        <a:lumMod val="40000"/>
                        <a:lumOff val="6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Wingdings" pitchFamily="2" charset="2"/>
                        <a:buNone/>
                        <a:tabLst/>
                      </a:pPr>
                      <a:r>
                        <a:rPr kumimoji="0" lang="en-US" sz="2000" b="0" i="0" u="none" strike="noStrike" cap="none" normalizeH="0" baseline="0">
                          <a:ln>
                            <a:noFill/>
                          </a:ln>
                          <a:solidFill>
                            <a:schemeClr val="tx1"/>
                          </a:solidFill>
                          <a:effectLst/>
                          <a:latin typeface="Arial" charset="0"/>
                          <a:cs typeface="Arial" charset="0"/>
                        </a:rPr>
                        <a:t>Postsecondary Status</a:t>
                      </a:r>
                    </a:p>
                  </a:txBody>
                  <a:tcPr marT="18289" marB="18289" horzOverflow="overflow">
                    <a:solidFill>
                      <a:schemeClr val="accent1">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Wingdings" pitchFamily="2" charset="2"/>
                        <a:buNone/>
                        <a:tabLst/>
                      </a:pPr>
                      <a:r>
                        <a:rPr kumimoji="0" lang="en-US" sz="2000" b="0" i="0" u="none" strike="noStrike" cap="none" normalizeH="0" baseline="0">
                          <a:ln>
                            <a:noFill/>
                          </a:ln>
                          <a:solidFill>
                            <a:schemeClr val="tx1"/>
                          </a:solidFill>
                          <a:effectLst/>
                          <a:latin typeface="Arial" charset="0"/>
                          <a:cs typeface="Arial" charset="0"/>
                        </a:rPr>
                        <a:t>PSTS</a:t>
                      </a:r>
                    </a:p>
                  </a:txBody>
                  <a:tcPr marT="18289" marB="18289" horzOverflow="overflow">
                    <a:solidFill>
                      <a:schemeClr val="accent1">
                        <a:lumMod val="40000"/>
                        <a:lumOff val="60000"/>
                      </a:schemeClr>
                    </a:solidFill>
                  </a:tcPr>
                </a:tc>
                <a:extLst>
                  <a:ext uri="{0D108BD9-81ED-4DB2-BD59-A6C34878D82A}">
                    <a16:rowId xmlns:a16="http://schemas.microsoft.com/office/drawing/2014/main" val="3077168112"/>
                  </a:ext>
                </a:extLst>
              </a:tr>
            </a:tbl>
          </a:graphicData>
        </a:graphic>
      </p:graphicFrame>
      <p:sp>
        <p:nvSpPr>
          <p:cNvPr id="2" name="Rectangle 1"/>
          <p:cNvSpPr/>
          <p:nvPr/>
        </p:nvSpPr>
        <p:spPr bwMode="auto">
          <a:xfrm>
            <a:off x="2049772" y="4072271"/>
            <a:ext cx="7340010" cy="2137782"/>
          </a:xfrm>
          <a:prstGeom prst="rect">
            <a:avLst/>
          </a:prstGeom>
          <a:noFill/>
          <a:ln w="5715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charset="0"/>
              <a:cs typeface="Arial" charset="0"/>
            </a:endParaRPr>
          </a:p>
        </p:txBody>
      </p:sp>
      <p:grpSp>
        <p:nvGrpSpPr>
          <p:cNvPr id="9" name="Group 8">
            <a:extLst>
              <a:ext uri="{FF2B5EF4-FFF2-40B4-BE49-F238E27FC236}">
                <a16:creationId xmlns:a16="http://schemas.microsoft.com/office/drawing/2014/main" id="{C6315B2D-ED96-40C8-A346-E582AD049804}"/>
              </a:ext>
            </a:extLst>
          </p:cNvPr>
          <p:cNvGrpSpPr/>
          <p:nvPr/>
        </p:nvGrpSpPr>
        <p:grpSpPr>
          <a:xfrm>
            <a:off x="389861" y="1831033"/>
            <a:ext cx="1563549" cy="4293320"/>
            <a:chOff x="315042" y="1969256"/>
            <a:chExt cx="1563549" cy="4293320"/>
          </a:xfrm>
        </p:grpSpPr>
        <p:sp>
          <p:nvSpPr>
            <p:cNvPr id="4" name="TextBox 3">
              <a:extLst>
                <a:ext uri="{FF2B5EF4-FFF2-40B4-BE49-F238E27FC236}">
                  <a16:creationId xmlns:a16="http://schemas.microsoft.com/office/drawing/2014/main" id="{E883E459-A34C-4A27-B379-D5AEE87B3C3D}"/>
                </a:ext>
              </a:extLst>
            </p:cNvPr>
            <p:cNvSpPr txBox="1"/>
            <p:nvPr/>
          </p:nvSpPr>
          <p:spPr>
            <a:xfrm>
              <a:off x="315042" y="2379612"/>
              <a:ext cx="1045925" cy="923330"/>
            </a:xfrm>
            <a:prstGeom prst="rect">
              <a:avLst/>
            </a:prstGeom>
            <a:noFill/>
          </p:spPr>
          <p:txBody>
            <a:bodyPr wrap="square" rtlCol="0">
              <a:spAutoFit/>
            </a:bodyPr>
            <a:lstStyle/>
            <a:p>
              <a:r>
                <a:rPr lang="en-US" dirty="0"/>
                <a:t>Fall 1 Student Profile</a:t>
              </a:r>
            </a:p>
          </p:txBody>
        </p:sp>
        <p:sp>
          <p:nvSpPr>
            <p:cNvPr id="5" name="Left Brace 4">
              <a:extLst>
                <a:ext uri="{FF2B5EF4-FFF2-40B4-BE49-F238E27FC236}">
                  <a16:creationId xmlns:a16="http://schemas.microsoft.com/office/drawing/2014/main" id="{572B0790-5ECA-4B47-B356-6EB573274273}"/>
                </a:ext>
              </a:extLst>
            </p:cNvPr>
            <p:cNvSpPr/>
            <p:nvPr/>
          </p:nvSpPr>
          <p:spPr>
            <a:xfrm>
              <a:off x="1457329" y="1969256"/>
              <a:ext cx="421262" cy="1512907"/>
            </a:xfrm>
            <a:prstGeom prst="leftBrac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Left Brace 5">
              <a:extLst>
                <a:ext uri="{FF2B5EF4-FFF2-40B4-BE49-F238E27FC236}">
                  <a16:creationId xmlns:a16="http://schemas.microsoft.com/office/drawing/2014/main" id="{420AE218-4E98-425D-82DC-4BF6E3489B9E}"/>
                </a:ext>
              </a:extLst>
            </p:cNvPr>
            <p:cNvSpPr/>
            <p:nvPr/>
          </p:nvSpPr>
          <p:spPr>
            <a:xfrm>
              <a:off x="1636180" y="4020345"/>
              <a:ext cx="187228" cy="2242231"/>
            </a:xfrm>
            <a:prstGeom prst="leftBrac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C733463E-D19C-4B8C-A708-48F1E0C53ABC}"/>
                </a:ext>
              </a:extLst>
            </p:cNvPr>
            <p:cNvSpPr txBox="1"/>
            <p:nvPr/>
          </p:nvSpPr>
          <p:spPr>
            <a:xfrm>
              <a:off x="315042" y="4757324"/>
              <a:ext cx="1045925" cy="646331"/>
            </a:xfrm>
            <a:prstGeom prst="rect">
              <a:avLst/>
            </a:prstGeom>
            <a:noFill/>
          </p:spPr>
          <p:txBody>
            <a:bodyPr wrap="square" rtlCol="0">
              <a:spAutoFit/>
            </a:bodyPr>
            <a:lstStyle/>
            <a:p>
              <a:r>
                <a:rPr lang="en-US"/>
                <a:t>Fall 2 Files </a:t>
              </a:r>
            </a:p>
          </p:txBody>
        </p:sp>
      </p:grpSp>
      <p:sp>
        <p:nvSpPr>
          <p:cNvPr id="10" name="Right Brace 9">
            <a:extLst>
              <a:ext uri="{FF2B5EF4-FFF2-40B4-BE49-F238E27FC236}">
                <a16:creationId xmlns:a16="http://schemas.microsoft.com/office/drawing/2014/main" id="{056C706C-C76F-4904-8041-186FC7075732}"/>
              </a:ext>
            </a:extLst>
          </p:cNvPr>
          <p:cNvSpPr/>
          <p:nvPr/>
        </p:nvSpPr>
        <p:spPr>
          <a:xfrm>
            <a:off x="9664995" y="4316819"/>
            <a:ext cx="148856" cy="1690577"/>
          </a:xfrm>
          <a:prstGeom prst="rightBrace">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C400C8EB-0860-40A1-827B-8B292A0A9B1F}"/>
              </a:ext>
            </a:extLst>
          </p:cNvPr>
          <p:cNvSpPr txBox="1"/>
          <p:nvPr/>
        </p:nvSpPr>
        <p:spPr>
          <a:xfrm>
            <a:off x="9930809" y="4803767"/>
            <a:ext cx="1446028" cy="923330"/>
          </a:xfrm>
          <a:prstGeom prst="rect">
            <a:avLst/>
          </a:prstGeom>
          <a:noFill/>
        </p:spPr>
        <p:txBody>
          <a:bodyPr wrap="square" rtlCol="0">
            <a:spAutoFit/>
          </a:bodyPr>
          <a:lstStyle/>
          <a:p>
            <a:r>
              <a:rPr lang="en-US"/>
              <a:t>Full replacement Files </a:t>
            </a:r>
          </a:p>
        </p:txBody>
      </p:sp>
      <p:sp>
        <p:nvSpPr>
          <p:cNvPr id="3" name="Footer Placeholder 2">
            <a:extLst>
              <a:ext uri="{FF2B5EF4-FFF2-40B4-BE49-F238E27FC236}">
                <a16:creationId xmlns:a16="http://schemas.microsoft.com/office/drawing/2014/main" id="{77031732-3458-2E49-B1B6-9107FC576F3C}"/>
              </a:ext>
            </a:extLst>
          </p:cNvPr>
          <p:cNvSpPr>
            <a:spLocks noGrp="1"/>
          </p:cNvSpPr>
          <p:nvPr>
            <p:ph type="ftr" sz="quarter" idx="10"/>
          </p:nvPr>
        </p:nvSpPr>
        <p:spPr/>
        <p:txBody>
          <a:bodyPr/>
          <a:lstStyle/>
          <a:p>
            <a:r>
              <a:rPr lang="en-US" noProof="0"/>
              <a:t>Fall 2 - Advanced Reports and Certification v1.1 - Jan 7, 2020</a:t>
            </a:r>
          </a:p>
        </p:txBody>
      </p:sp>
      <p:sp>
        <p:nvSpPr>
          <p:cNvPr id="8" name="Slide Number Placeholder 7">
            <a:extLst>
              <a:ext uri="{FF2B5EF4-FFF2-40B4-BE49-F238E27FC236}">
                <a16:creationId xmlns:a16="http://schemas.microsoft.com/office/drawing/2014/main" id="{59917D1E-7D4C-4846-8D22-B6F0F0FC331B}"/>
              </a:ext>
            </a:extLst>
          </p:cNvPr>
          <p:cNvSpPr>
            <a:spLocks noGrp="1"/>
          </p:cNvSpPr>
          <p:nvPr>
            <p:ph type="sldNum" sz="quarter" idx="11"/>
          </p:nvPr>
        </p:nvSpPr>
        <p:spPr/>
        <p:txBody>
          <a:bodyPr/>
          <a:lstStyle/>
          <a:p>
            <a:fld id="{4B73C415-D670-4716-A5EC-CC4D52CA2BAC}" type="slidenum">
              <a:rPr lang="en-US" noProof="0" smtClean="0"/>
              <a:pPr/>
              <a:t>9</a:t>
            </a:fld>
            <a:endParaRPr lang="en-US" noProof="0"/>
          </a:p>
        </p:txBody>
      </p:sp>
    </p:spTree>
    <p:extLst>
      <p:ext uri="{BB962C8B-B14F-4D97-AF65-F5344CB8AC3E}">
        <p14:creationId xmlns:p14="http://schemas.microsoft.com/office/powerpoint/2010/main" val="28639604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CALPADS-PowerPoint-Templat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ALPADS-PowerPoint-Template" id="{3C7B8BAE-4AEB-4147-8F53-DF880FA21DFA}" vid="{DA6E5E0A-6147-DC40-A2DF-BF4AC2DA34C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6BE157F-4C13-8048-8E32-FD9855A27C5B}">
  <we:reference id="wa104381063" version="1.0.0.1" store="en-US" storeType="OMEX"/>
  <we:alternateReferences>
    <we:reference id="wa104381063" version="1.0.0.1" store="WA1043810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3a02d6da-6e2a-47e9-8a46-3410cd2005e7">JS2FVCQCCJ6Q-957132814-233</_dlc_DocId>
    <_dlc_DocIdUrl xmlns="3a02d6da-6e2a-47e9-8a46-3410cd2005e7">
      <Url>https://fcmat2.sharepoint.com/sites/calpads/_layouts/15/DocIdRedir.aspx?ID=JS2FVCQCCJ6Q-957132814-233</Url>
      <Description>JS2FVCQCCJ6Q-957132814-233</Description>
    </_dlc_DocIdUrl>
    <DocBody xmlns="7b0d31fd-dfb0-4710-ae75-f5a38af1b648">This presentation reviews the key points of Fall 2 Reporting and Certification changes. This is for staff who have Fall 2 certification experience and would like a refresher. There is no demonstration of the functionality. The session covers changes in certification errors, how to use the CALPADS documentation for troubleshooting and error resolution, and reviews common problems with Fall 2. The final portion of the presentation will be to answer questions from participants on this process.
Topics include:
Fall 2 Data Collection Overview
Data Population and System Changes
Certification Reports Certification Errors
Q &amp; A on Fall 2 Collection</DocBody>
    <DocShortBody xmlns="7b0d31fd-dfb0-4710-ae75-f5a38af1b648">This presentation reviews the key points of Fall 2 Reporting and Certification changes. This is for staff who have Fall 2 certification experience and would like a refresher. There is no demonstration of the functionality.</DocShortBody>
    <DocTitle xmlns="7b0d31fd-dfb0-4710-ae75-f5a38af1b648">Fall 2 - Advanced Training PowerPoint with Notes v1.1</DocTitl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0CD080C2979D2418DBE16DCE8B5CBC8" ma:contentTypeVersion="5" ma:contentTypeDescription="Create a new document." ma:contentTypeScope="" ma:versionID="46917f94e4ea70428efc9e1ccc2c8d0d">
  <xsd:schema xmlns:xsd="http://www.w3.org/2001/XMLSchema" xmlns:xs="http://www.w3.org/2001/XMLSchema" xmlns:p="http://schemas.microsoft.com/office/2006/metadata/properties" xmlns:ns2="3a02d6da-6e2a-47e9-8a46-3410cd2005e7" xmlns:ns3="7b0d31fd-dfb0-4710-ae75-f5a38af1b648" targetNamespace="http://schemas.microsoft.com/office/2006/metadata/properties" ma:root="true" ma:fieldsID="372b45db0e4ed4262caedfa7d383f0ea" ns2:_="" ns3:_="">
    <xsd:import namespace="3a02d6da-6e2a-47e9-8a46-3410cd2005e7"/>
    <xsd:import namespace="7b0d31fd-dfb0-4710-ae75-f5a38af1b648"/>
    <xsd:element name="properties">
      <xsd:complexType>
        <xsd:sequence>
          <xsd:element name="documentManagement">
            <xsd:complexType>
              <xsd:all>
                <xsd:element ref="ns2:_dlc_DocId" minOccurs="0"/>
                <xsd:element ref="ns2:_dlc_DocIdUrl" minOccurs="0"/>
                <xsd:element ref="ns2:_dlc_DocIdPersistId" minOccurs="0"/>
                <xsd:element ref="ns3:DocBody"/>
                <xsd:element ref="ns3:DocShortBody"/>
                <xsd:element ref="ns3:DocTitle"/>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02d6da-6e2a-47e9-8a46-3410cd2005e7"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7b0d31fd-dfb0-4710-ae75-f5a38af1b648" elementFormDefault="qualified">
    <xsd:import namespace="http://schemas.microsoft.com/office/2006/documentManagement/types"/>
    <xsd:import namespace="http://schemas.microsoft.com/office/infopath/2007/PartnerControls"/>
    <xsd:element name="DocBody" ma:index="11" ma:displayName="DocBody" ma:internalName="DocBody">
      <xsd:simpleType>
        <xsd:restriction base="dms:Note"/>
      </xsd:simpleType>
    </xsd:element>
    <xsd:element name="DocShortBody" ma:index="12" ma:displayName="DocShortBody" ma:internalName="DocShortBody">
      <xsd:simpleType>
        <xsd:restriction base="dms:Note"/>
      </xsd:simpleType>
    </xsd:element>
    <xsd:element name="DocTitle" ma:index="13" ma:displayName="DocTitle" ma:internalName="DocTitle">
      <xsd:simpleType>
        <xsd:restriction base="dms:Text">
          <xsd:maxLength value="255"/>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9C0BFDF-D948-4F4A-854E-477525F57792}">
  <ds:schemaRefs>
    <ds:schemaRef ds:uri="http://purl.org/dc/dcmitype/"/>
    <ds:schemaRef ds:uri="3a02d6da-6e2a-47e9-8a46-3410cd2005e7"/>
    <ds:schemaRef ds:uri="http://purl.org/dc/elements/1.1/"/>
    <ds:schemaRef ds:uri="http://schemas.microsoft.com/office/infopath/2007/PartnerControls"/>
    <ds:schemaRef ds:uri="http://schemas.microsoft.com/office/2006/documentManagement/types"/>
    <ds:schemaRef ds:uri="http://www.w3.org/XML/1998/namespace"/>
    <ds:schemaRef ds:uri="http://purl.org/dc/terms/"/>
    <ds:schemaRef ds:uri="http://schemas.openxmlformats.org/package/2006/metadata/core-properties"/>
    <ds:schemaRef ds:uri="8555b6f1-725f-46c5-b1ab-8a06ff3ec0fa"/>
    <ds:schemaRef ds:uri="http://schemas.microsoft.com/office/2006/metadata/properties"/>
  </ds:schemaRefs>
</ds:datastoreItem>
</file>

<file path=customXml/itemProps2.xml><?xml version="1.0" encoding="utf-8"?>
<ds:datastoreItem xmlns:ds="http://schemas.openxmlformats.org/officeDocument/2006/customXml" ds:itemID="{5D411D43-F8AF-4811-9ADA-246482C7FB0C}"/>
</file>

<file path=customXml/itemProps3.xml><?xml version="1.0" encoding="utf-8"?>
<ds:datastoreItem xmlns:ds="http://schemas.openxmlformats.org/officeDocument/2006/customXml" ds:itemID="{A3BB7A8D-8590-4FF0-AB93-7F540F05E2ED}">
  <ds:schemaRefs>
    <ds:schemaRef ds:uri="http://schemas.microsoft.com/sharepoint/events"/>
  </ds:schemaRefs>
</ds:datastoreItem>
</file>

<file path=customXml/itemProps4.xml><?xml version="1.0" encoding="utf-8"?>
<ds:datastoreItem xmlns:ds="http://schemas.openxmlformats.org/officeDocument/2006/customXml" ds:itemID="{56E3E58C-5E8A-4781-9921-C2B23BC09EB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CALPADS-PowerPoint-Template</Template>
  <TotalTime>0</TotalTime>
  <Words>8646</Words>
  <Application>Microsoft Macintosh PowerPoint</Application>
  <PresentationFormat>Widescreen</PresentationFormat>
  <Paragraphs>1052</Paragraphs>
  <Slides>67</Slides>
  <Notes>67</Notes>
  <HiddenSlides>10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67</vt:i4>
      </vt:variant>
    </vt:vector>
  </HeadingPairs>
  <TitlesOfParts>
    <vt:vector size="79" baseType="lpstr">
      <vt:lpstr>Agency FB</vt:lpstr>
      <vt:lpstr>Arial</vt:lpstr>
      <vt:lpstr>Arial Black</vt:lpstr>
      <vt:lpstr>Calibri</vt:lpstr>
      <vt:lpstr>Century Gothic</vt:lpstr>
      <vt:lpstr>Courier New</vt:lpstr>
      <vt:lpstr>Poppins</vt:lpstr>
      <vt:lpstr>Tahoma</vt:lpstr>
      <vt:lpstr>Times</vt:lpstr>
      <vt:lpstr>Times New Roman</vt:lpstr>
      <vt:lpstr>Wingdings</vt:lpstr>
      <vt:lpstr>CALPADS-PowerPoint-Template</vt:lpstr>
      <vt:lpstr>FALL - 2  Advanced Reports and Certification</vt:lpstr>
      <vt:lpstr>Target Audience</vt:lpstr>
      <vt:lpstr>Training Sequence</vt:lpstr>
      <vt:lpstr>Objective</vt:lpstr>
      <vt:lpstr>Agenda</vt:lpstr>
      <vt:lpstr>Fall 2 Overview</vt:lpstr>
      <vt:lpstr>Information Reported in Fall 2</vt:lpstr>
      <vt:lpstr>Fall 2 Data Submission</vt:lpstr>
      <vt:lpstr>What to Submit</vt:lpstr>
      <vt:lpstr>Assignment Monitoring Data</vt:lpstr>
      <vt:lpstr> Fall 2 Preparation</vt:lpstr>
      <vt:lpstr>PowerPoint Presentation</vt:lpstr>
      <vt:lpstr>CHANGES</vt:lpstr>
      <vt:lpstr>Important Dates</vt:lpstr>
      <vt:lpstr>Main Changes – Fall 2</vt:lpstr>
      <vt:lpstr>2019-20 – Fall -2 Summary of Changes</vt:lpstr>
      <vt:lpstr>New State Course Codes</vt:lpstr>
      <vt:lpstr>What’s New in CRSE?</vt:lpstr>
      <vt:lpstr>What’s New in CRSE?</vt:lpstr>
      <vt:lpstr>Modified :  Course Section Instructional Level Code</vt:lpstr>
      <vt:lpstr>English Learner Services</vt:lpstr>
      <vt:lpstr>English Learner Services Key Elements</vt:lpstr>
      <vt:lpstr>Language Instruction Program</vt:lpstr>
      <vt:lpstr>Language Instructional Program (LIP)</vt:lpstr>
      <vt:lpstr>Language Instructional Program (LIP)</vt:lpstr>
      <vt:lpstr>2019-20 – Fall -2 Summary of Changes</vt:lpstr>
      <vt:lpstr>2019-20 – Fall -2 Document Changes</vt:lpstr>
      <vt:lpstr>Postsecondary Status</vt:lpstr>
      <vt:lpstr>Postsecondary (PSTS)</vt:lpstr>
      <vt:lpstr>PSTS Key Data for Fall 2</vt:lpstr>
      <vt:lpstr>2019-20 – Fall -2 Validation Changes</vt:lpstr>
      <vt:lpstr>2019-20 – Fall -2 Validation Changes</vt:lpstr>
      <vt:lpstr>2019-20 – Fall -2 Validation Changes</vt:lpstr>
      <vt:lpstr>2019-20 – Fall -2 Reports Changes</vt:lpstr>
      <vt:lpstr>2019-20 – Fall -2 Reports Changes</vt:lpstr>
      <vt:lpstr>2019-20 – Fall -2 Reports Changes</vt:lpstr>
      <vt:lpstr>2019-20 – Fall -2 Reports Changes</vt:lpstr>
      <vt:lpstr>2019-20 – Fall -2 Reports Changes</vt:lpstr>
      <vt:lpstr>2019-20 – Fall -2 Reports Changes</vt:lpstr>
      <vt:lpstr>2019-20 – Fall -2 Reports Changes</vt:lpstr>
      <vt:lpstr>2019-20 – Fall -2 Reports Changes</vt:lpstr>
      <vt:lpstr>2019-20 – Fall -2 Reports Changes</vt:lpstr>
      <vt:lpstr>2019-20 – Fall -2 Reports Changes</vt:lpstr>
      <vt:lpstr>2019-20 – Fall -2 Reports Changes</vt:lpstr>
      <vt:lpstr>2019-20 – Fall -2 Reports Changes</vt:lpstr>
      <vt:lpstr>Certification Trend Warnings Disabled</vt:lpstr>
      <vt:lpstr>PowerPoint Presentation</vt:lpstr>
      <vt:lpstr>Fall 2 Common Problems </vt:lpstr>
      <vt:lpstr>Fall 2 Common Problems </vt:lpstr>
      <vt:lpstr>Fall 2 Common Problems </vt:lpstr>
      <vt:lpstr>Fall 2 Common Problems </vt:lpstr>
      <vt:lpstr>Fall 2 Common Problems </vt:lpstr>
      <vt:lpstr>Fall 2 Common Problems </vt:lpstr>
      <vt:lpstr>Fall 2 Common Problems </vt:lpstr>
      <vt:lpstr>Fall 2 Common Problems </vt:lpstr>
      <vt:lpstr>Fall 2 Common Problems </vt:lpstr>
      <vt:lpstr>Fall 2 Common Problems </vt:lpstr>
      <vt:lpstr>Fall 2 Common Problems </vt:lpstr>
      <vt:lpstr>Fall 2 Common Problems</vt:lpstr>
      <vt:lpstr>PowerPoint Presentation</vt:lpstr>
      <vt:lpstr>Fall 2 Common Problems</vt:lpstr>
      <vt:lpstr>Wrap Up</vt:lpstr>
      <vt:lpstr>Summary</vt:lpstr>
      <vt:lpstr>Resources</vt:lpstr>
      <vt:lpstr>Support</vt:lpstr>
      <vt:lpstr>Feedback</vt:lpstr>
      <vt:lpstr>Thank You</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Fall 2 - Advanced Training PowerPoint with Notes v1.1</dc:title>
  <dc:creator/>
  <cp:lastModifiedBy/>
  <cp:revision>2</cp:revision>
  <cp:lastPrinted>2020-01-06T23:54:40Z</cp:lastPrinted>
  <dcterms:created xsi:type="dcterms:W3CDTF">2019-06-11T23:43:51Z</dcterms:created>
  <dcterms:modified xsi:type="dcterms:W3CDTF">2020-01-07T19:26:07Z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0x01010010CD080C2979D2418DBE16DCE8B5CBC8</vt:lpwstr>
  </property>
  <property fmtid="{D5CDD505-2E9C-101B-9397-08002B2CF9AE}" pid="3" name="_dlc_DocIdItemGuid">
    <vt:lpwstr>2e5bb71a-d9c0-4af1-b3a4-e2f3185549c1</vt:lpwstr>
  </property>
</Properties>
</file>